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40"/>
  </p:notesMasterIdLst>
  <p:handoutMasterIdLst>
    <p:handoutMasterId r:id="rId41"/>
  </p:handoutMasterIdLst>
  <p:sldIdLst>
    <p:sldId id="270" r:id="rId3"/>
    <p:sldId id="990" r:id="rId4"/>
    <p:sldId id="326" r:id="rId5"/>
    <p:sldId id="1176" r:id="rId6"/>
    <p:sldId id="1177" r:id="rId7"/>
    <p:sldId id="1178" r:id="rId8"/>
    <p:sldId id="1179" r:id="rId9"/>
    <p:sldId id="1180" r:id="rId10"/>
    <p:sldId id="1181" r:id="rId11"/>
    <p:sldId id="1182" r:id="rId12"/>
    <p:sldId id="1183" r:id="rId13"/>
    <p:sldId id="1184" r:id="rId14"/>
    <p:sldId id="1185" r:id="rId15"/>
    <p:sldId id="1186" r:id="rId16"/>
    <p:sldId id="1187" r:id="rId17"/>
    <p:sldId id="1188" r:id="rId18"/>
    <p:sldId id="1189" r:id="rId19"/>
    <p:sldId id="1190" r:id="rId20"/>
    <p:sldId id="1192" r:id="rId21"/>
    <p:sldId id="1193" r:id="rId22"/>
    <p:sldId id="1194" r:id="rId23"/>
    <p:sldId id="1195" r:id="rId24"/>
    <p:sldId id="1196" r:id="rId25"/>
    <p:sldId id="1197" r:id="rId26"/>
    <p:sldId id="1198" r:id="rId27"/>
    <p:sldId id="1199" r:id="rId28"/>
    <p:sldId id="1200" r:id="rId29"/>
    <p:sldId id="1201" r:id="rId30"/>
    <p:sldId id="1202" r:id="rId31"/>
    <p:sldId id="1204" r:id="rId32"/>
    <p:sldId id="1205" r:id="rId33"/>
    <p:sldId id="1206" r:id="rId34"/>
    <p:sldId id="1207" r:id="rId35"/>
    <p:sldId id="1213" r:id="rId36"/>
    <p:sldId id="725" r:id="rId37"/>
    <p:sldId id="538" r:id="rId38"/>
    <p:sldId id="377" r:id="rId39"/>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87">
          <p15:clr>
            <a:srgbClr val="A4A3A4"/>
          </p15:clr>
        </p15:guide>
        <p15:guide id="2" pos="27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p:restoredTop sz="94254"/>
  </p:normalViewPr>
  <p:slideViewPr>
    <p:cSldViewPr showGuides="1">
      <p:cViewPr varScale="1">
        <p:scale>
          <a:sx n="70" d="100"/>
          <a:sy n="70" d="100"/>
        </p:scale>
        <p:origin x="438" y="102"/>
      </p:cViewPr>
      <p:guideLst>
        <p:guide orient="horz" pos="2187"/>
        <p:guide pos="2784"/>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15 October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3898549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15 October 2020</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4046800457"/>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15 October 2020</a:t>
            </a:fld>
            <a:endPar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422182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11</a:t>
            </a:fld>
            <a:endParaRPr lang="en-US" sz="1200" b="0" dirty="0"/>
          </a:p>
        </p:txBody>
      </p:sp>
      <p:sp>
        <p:nvSpPr>
          <p:cNvPr id="909314" name="Slide Image Placeholder 909313"/>
          <p:cNvSpPr>
            <a:spLocks noGrp="1" noRot="1" noChangeAspect="1" noTextEdit="1"/>
          </p:cNvSpPr>
          <p:nvPr>
            <p:ph type="sldImg"/>
          </p:nvPr>
        </p:nvSpPr>
        <p:spPr/>
      </p:sp>
      <p:sp>
        <p:nvSpPr>
          <p:cNvPr id="909315" name="Text Placeholder 90931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51946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12</a:t>
            </a:fld>
            <a:endParaRPr lang="en-US" sz="1200" b="0" dirty="0"/>
          </a:p>
        </p:txBody>
      </p:sp>
      <p:sp>
        <p:nvSpPr>
          <p:cNvPr id="910338" name="Slide Image Placeholder 910337"/>
          <p:cNvSpPr>
            <a:spLocks noGrp="1" noRot="1" noChangeAspect="1" noTextEdit="1"/>
          </p:cNvSpPr>
          <p:nvPr>
            <p:ph type="sldImg"/>
          </p:nvPr>
        </p:nvSpPr>
        <p:spPr/>
      </p:sp>
      <p:sp>
        <p:nvSpPr>
          <p:cNvPr id="910339" name="Text Placeholder 91033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66615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13</a:t>
            </a:fld>
            <a:endParaRPr lang="en-US" sz="1200" b="0" dirty="0"/>
          </a:p>
        </p:txBody>
      </p:sp>
      <p:sp>
        <p:nvSpPr>
          <p:cNvPr id="911362" name="Slide Image Placeholder 911361"/>
          <p:cNvSpPr>
            <a:spLocks noGrp="1" noRot="1" noChangeAspect="1" noTextEdit="1"/>
          </p:cNvSpPr>
          <p:nvPr>
            <p:ph type="sldImg"/>
          </p:nvPr>
        </p:nvSpPr>
        <p:spPr/>
      </p:sp>
      <p:sp>
        <p:nvSpPr>
          <p:cNvPr id="911363" name="Text Placeholder 91136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358721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14</a:t>
            </a:fld>
            <a:endParaRPr lang="en-US" sz="1200" b="0" dirty="0"/>
          </a:p>
        </p:txBody>
      </p:sp>
      <p:sp>
        <p:nvSpPr>
          <p:cNvPr id="912386" name="Slide Image Placeholder 912385"/>
          <p:cNvSpPr>
            <a:spLocks noGrp="1" noRot="1" noChangeAspect="1" noTextEdit="1"/>
          </p:cNvSpPr>
          <p:nvPr>
            <p:ph type="sldImg"/>
          </p:nvPr>
        </p:nvSpPr>
        <p:spPr/>
      </p:sp>
      <p:sp>
        <p:nvSpPr>
          <p:cNvPr id="912387" name="Text Placeholder 91238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067245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15</a:t>
            </a:fld>
            <a:endParaRPr lang="en-US" sz="1200" b="0" dirty="0"/>
          </a:p>
        </p:txBody>
      </p:sp>
      <p:sp>
        <p:nvSpPr>
          <p:cNvPr id="913410" name="Slide Image Placeholder 913409"/>
          <p:cNvSpPr>
            <a:spLocks noGrp="1" noRot="1" noChangeAspect="1" noTextEdit="1"/>
          </p:cNvSpPr>
          <p:nvPr>
            <p:ph type="sldImg"/>
          </p:nvPr>
        </p:nvSpPr>
        <p:spPr/>
      </p:sp>
      <p:sp>
        <p:nvSpPr>
          <p:cNvPr id="913411" name="Text Placeholder 91341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669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16</a:t>
            </a:fld>
            <a:endParaRPr lang="en-US" sz="1200" b="0" dirty="0"/>
          </a:p>
        </p:txBody>
      </p:sp>
      <p:sp>
        <p:nvSpPr>
          <p:cNvPr id="914434" name="Slide Image Placeholder 914433"/>
          <p:cNvSpPr>
            <a:spLocks noGrp="1" noRot="1" noChangeAspect="1" noTextEdit="1"/>
          </p:cNvSpPr>
          <p:nvPr>
            <p:ph type="sldImg"/>
          </p:nvPr>
        </p:nvSpPr>
        <p:spPr/>
      </p:sp>
      <p:sp>
        <p:nvSpPr>
          <p:cNvPr id="914435" name="Text Placeholder 91443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254949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17</a:t>
            </a:fld>
            <a:endParaRPr lang="en-US" sz="1200" b="0" dirty="0"/>
          </a:p>
        </p:txBody>
      </p:sp>
      <p:sp>
        <p:nvSpPr>
          <p:cNvPr id="915458" name="Slide Image Placeholder 915457"/>
          <p:cNvSpPr>
            <a:spLocks noGrp="1" noRot="1" noChangeAspect="1" noTextEdit="1"/>
          </p:cNvSpPr>
          <p:nvPr>
            <p:ph type="sldImg"/>
          </p:nvPr>
        </p:nvSpPr>
        <p:spPr/>
      </p:sp>
      <p:sp>
        <p:nvSpPr>
          <p:cNvPr id="915459" name="Text Placeholder 91545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213901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18</a:t>
            </a:fld>
            <a:endParaRPr lang="en-US" sz="1200" b="0" dirty="0"/>
          </a:p>
        </p:txBody>
      </p:sp>
      <p:sp>
        <p:nvSpPr>
          <p:cNvPr id="916482" name="Slide Image Placeholder 916481"/>
          <p:cNvSpPr>
            <a:spLocks noGrp="1" noRot="1" noChangeAspect="1" noTextEdit="1"/>
          </p:cNvSpPr>
          <p:nvPr>
            <p:ph type="sldImg"/>
          </p:nvPr>
        </p:nvSpPr>
        <p:spPr/>
      </p:sp>
      <p:sp>
        <p:nvSpPr>
          <p:cNvPr id="916483" name="Text Placeholder 91648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971859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19</a:t>
            </a:fld>
            <a:endParaRPr lang="en-US" sz="1200" b="0" dirty="0"/>
          </a:p>
        </p:txBody>
      </p:sp>
      <p:sp>
        <p:nvSpPr>
          <p:cNvPr id="918530" name="Slide Image Placeholder 918529"/>
          <p:cNvSpPr>
            <a:spLocks noGrp="1" noRot="1" noChangeAspect="1" noTextEdit="1"/>
          </p:cNvSpPr>
          <p:nvPr>
            <p:ph type="sldImg"/>
          </p:nvPr>
        </p:nvSpPr>
        <p:spPr/>
      </p:sp>
      <p:sp>
        <p:nvSpPr>
          <p:cNvPr id="918531" name="Text Placeholder 91853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412083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20</a:t>
            </a:fld>
            <a:endParaRPr lang="en-US" sz="1200" b="0" dirty="0"/>
          </a:p>
        </p:txBody>
      </p:sp>
      <p:sp>
        <p:nvSpPr>
          <p:cNvPr id="919554" name="Slide Image Placeholder 919553"/>
          <p:cNvSpPr>
            <a:spLocks noGrp="1" noRot="1" noChangeAspect="1" noTextEdit="1"/>
          </p:cNvSpPr>
          <p:nvPr>
            <p:ph type="sldImg"/>
          </p:nvPr>
        </p:nvSpPr>
        <p:spPr/>
      </p:sp>
      <p:sp>
        <p:nvSpPr>
          <p:cNvPr id="919555" name="Text Placeholder 91955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3974831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992484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21</a:t>
            </a:fld>
            <a:endParaRPr lang="en-US" sz="1200" b="0" dirty="0"/>
          </a:p>
        </p:txBody>
      </p:sp>
      <p:sp>
        <p:nvSpPr>
          <p:cNvPr id="920578" name="Slide Image Placeholder 920577"/>
          <p:cNvSpPr>
            <a:spLocks noGrp="1" noRot="1" noChangeAspect="1" noTextEdit="1"/>
          </p:cNvSpPr>
          <p:nvPr>
            <p:ph type="sldImg"/>
          </p:nvPr>
        </p:nvSpPr>
        <p:spPr/>
      </p:sp>
      <p:sp>
        <p:nvSpPr>
          <p:cNvPr id="920579" name="Text Placeholder 92057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47757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22</a:t>
            </a:fld>
            <a:endParaRPr lang="en-US" sz="1200" b="0" dirty="0"/>
          </a:p>
        </p:txBody>
      </p:sp>
      <p:sp>
        <p:nvSpPr>
          <p:cNvPr id="921602" name="Slide Image Placeholder 921601"/>
          <p:cNvSpPr>
            <a:spLocks noGrp="1" noRot="1" noChangeAspect="1" noTextEdit="1"/>
          </p:cNvSpPr>
          <p:nvPr>
            <p:ph type="sldImg"/>
          </p:nvPr>
        </p:nvSpPr>
        <p:spPr/>
      </p:sp>
      <p:sp>
        <p:nvSpPr>
          <p:cNvPr id="921603" name="Text Placeholder 92160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95974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23</a:t>
            </a:fld>
            <a:endParaRPr lang="en-US" sz="1200" b="0" dirty="0"/>
          </a:p>
        </p:txBody>
      </p:sp>
      <p:sp>
        <p:nvSpPr>
          <p:cNvPr id="922626" name="Slide Image Placeholder 922625"/>
          <p:cNvSpPr>
            <a:spLocks noGrp="1" noRot="1" noChangeAspect="1" noTextEdit="1"/>
          </p:cNvSpPr>
          <p:nvPr>
            <p:ph type="sldImg"/>
          </p:nvPr>
        </p:nvSpPr>
        <p:spPr/>
      </p:sp>
      <p:sp>
        <p:nvSpPr>
          <p:cNvPr id="922627" name="Text Placeholder 92262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619429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24</a:t>
            </a:fld>
            <a:endParaRPr lang="en-US" sz="1200" b="0" dirty="0"/>
          </a:p>
        </p:txBody>
      </p:sp>
      <p:sp>
        <p:nvSpPr>
          <p:cNvPr id="923650" name="Slide Image Placeholder 923649"/>
          <p:cNvSpPr>
            <a:spLocks noGrp="1" noRot="1" noChangeAspect="1" noTextEdit="1"/>
          </p:cNvSpPr>
          <p:nvPr>
            <p:ph type="sldImg"/>
          </p:nvPr>
        </p:nvSpPr>
        <p:spPr/>
      </p:sp>
      <p:sp>
        <p:nvSpPr>
          <p:cNvPr id="923651" name="Text Placeholder 92365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59823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25</a:t>
            </a:fld>
            <a:endParaRPr lang="en-US" sz="1200" b="0" dirty="0"/>
          </a:p>
        </p:txBody>
      </p:sp>
      <p:sp>
        <p:nvSpPr>
          <p:cNvPr id="924674" name="Slide Image Placeholder 924673"/>
          <p:cNvSpPr>
            <a:spLocks noGrp="1" noRot="1" noChangeAspect="1" noTextEdit="1"/>
          </p:cNvSpPr>
          <p:nvPr>
            <p:ph type="sldImg"/>
          </p:nvPr>
        </p:nvSpPr>
        <p:spPr/>
      </p:sp>
      <p:sp>
        <p:nvSpPr>
          <p:cNvPr id="924675" name="Text Placeholder 92467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515241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26</a:t>
            </a:fld>
            <a:endParaRPr lang="en-US" sz="1200" b="0" dirty="0"/>
          </a:p>
        </p:txBody>
      </p:sp>
      <p:sp>
        <p:nvSpPr>
          <p:cNvPr id="925698" name="Slide Image Placeholder 925697"/>
          <p:cNvSpPr>
            <a:spLocks noGrp="1" noRot="1" noChangeAspect="1" noTextEdit="1"/>
          </p:cNvSpPr>
          <p:nvPr>
            <p:ph type="sldImg"/>
          </p:nvPr>
        </p:nvSpPr>
        <p:spPr/>
      </p:sp>
      <p:sp>
        <p:nvSpPr>
          <p:cNvPr id="925699" name="Text Placeholder 92569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393511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27</a:t>
            </a:fld>
            <a:endParaRPr lang="en-US" sz="1200" b="0" dirty="0"/>
          </a:p>
        </p:txBody>
      </p:sp>
      <p:sp>
        <p:nvSpPr>
          <p:cNvPr id="926722" name="Slide Image Placeholder 926721"/>
          <p:cNvSpPr>
            <a:spLocks noGrp="1" noRot="1" noChangeAspect="1" noTextEdit="1"/>
          </p:cNvSpPr>
          <p:nvPr>
            <p:ph type="sldImg"/>
          </p:nvPr>
        </p:nvSpPr>
        <p:spPr/>
      </p:sp>
      <p:sp>
        <p:nvSpPr>
          <p:cNvPr id="926723" name="Text Placeholder 92672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209537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28</a:t>
            </a:fld>
            <a:endParaRPr lang="en-US" sz="1200" b="0" dirty="0"/>
          </a:p>
        </p:txBody>
      </p:sp>
      <p:sp>
        <p:nvSpPr>
          <p:cNvPr id="927746" name="Slide Image Placeholder 927745"/>
          <p:cNvSpPr>
            <a:spLocks noGrp="1" noRot="1" noChangeAspect="1" noTextEdit="1"/>
          </p:cNvSpPr>
          <p:nvPr>
            <p:ph type="sldImg"/>
          </p:nvPr>
        </p:nvSpPr>
        <p:spPr/>
      </p:sp>
      <p:sp>
        <p:nvSpPr>
          <p:cNvPr id="927747" name="Text Placeholder 92774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97301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29</a:t>
            </a:fld>
            <a:endParaRPr lang="en-US" sz="1200" b="0" dirty="0"/>
          </a:p>
        </p:txBody>
      </p:sp>
      <p:sp>
        <p:nvSpPr>
          <p:cNvPr id="928770" name="Slide Image Placeholder 928769"/>
          <p:cNvSpPr>
            <a:spLocks noGrp="1" noRot="1" noChangeAspect="1" noTextEdit="1"/>
          </p:cNvSpPr>
          <p:nvPr>
            <p:ph type="sldImg"/>
          </p:nvPr>
        </p:nvSpPr>
        <p:spPr/>
      </p:sp>
      <p:sp>
        <p:nvSpPr>
          <p:cNvPr id="928771" name="Text Placeholder 92877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559613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30</a:t>
            </a:fld>
            <a:endParaRPr lang="en-US" sz="1200" b="0" dirty="0"/>
          </a:p>
        </p:txBody>
      </p:sp>
      <p:sp>
        <p:nvSpPr>
          <p:cNvPr id="930818" name="Slide Image Placeholder 930817"/>
          <p:cNvSpPr>
            <a:spLocks noGrp="1" noRot="1" noChangeAspect="1" noTextEdit="1"/>
          </p:cNvSpPr>
          <p:nvPr>
            <p:ph type="sldImg"/>
          </p:nvPr>
        </p:nvSpPr>
        <p:spPr/>
      </p:sp>
      <p:sp>
        <p:nvSpPr>
          <p:cNvPr id="930819" name="Text Placeholder 93081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32713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4</a:t>
            </a:fld>
            <a:endParaRPr lang="en-US" sz="1200" b="0" dirty="0"/>
          </a:p>
        </p:txBody>
      </p:sp>
      <p:sp>
        <p:nvSpPr>
          <p:cNvPr id="902146" name="Slide Image Placeholder 902145"/>
          <p:cNvSpPr>
            <a:spLocks noGrp="1" noRot="1" noChangeAspect="1" noTextEdit="1"/>
          </p:cNvSpPr>
          <p:nvPr>
            <p:ph type="sldImg"/>
          </p:nvPr>
        </p:nvSpPr>
        <p:spPr/>
      </p:sp>
      <p:sp>
        <p:nvSpPr>
          <p:cNvPr id="902147" name="Text Placeholder 90214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984735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31</a:t>
            </a:fld>
            <a:endParaRPr lang="en-US" sz="1200" b="0" dirty="0"/>
          </a:p>
        </p:txBody>
      </p:sp>
      <p:sp>
        <p:nvSpPr>
          <p:cNvPr id="931842" name="Slide Image Placeholder 931841"/>
          <p:cNvSpPr>
            <a:spLocks noGrp="1" noRot="1" noChangeAspect="1" noTextEdit="1"/>
          </p:cNvSpPr>
          <p:nvPr>
            <p:ph type="sldImg"/>
          </p:nvPr>
        </p:nvSpPr>
        <p:spPr/>
      </p:sp>
      <p:sp>
        <p:nvSpPr>
          <p:cNvPr id="931843" name="Text Placeholder 93184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263570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32</a:t>
            </a:fld>
            <a:endParaRPr lang="en-US" sz="1200" b="0" dirty="0"/>
          </a:p>
        </p:txBody>
      </p:sp>
      <p:sp>
        <p:nvSpPr>
          <p:cNvPr id="932866" name="Slide Image Placeholder 932865"/>
          <p:cNvSpPr>
            <a:spLocks noGrp="1" noRot="1" noChangeAspect="1" noTextEdit="1"/>
          </p:cNvSpPr>
          <p:nvPr>
            <p:ph type="sldImg"/>
          </p:nvPr>
        </p:nvSpPr>
        <p:spPr/>
      </p:sp>
      <p:sp>
        <p:nvSpPr>
          <p:cNvPr id="932867" name="Text Placeholder 93286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413671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33</a:t>
            </a:fld>
            <a:endParaRPr lang="en-US" sz="1200" b="0" dirty="0"/>
          </a:p>
        </p:txBody>
      </p:sp>
      <p:sp>
        <p:nvSpPr>
          <p:cNvPr id="933890" name="Slide Image Placeholder 933889"/>
          <p:cNvSpPr>
            <a:spLocks noGrp="1" noRot="1" noChangeAspect="1" noTextEdit="1"/>
          </p:cNvSpPr>
          <p:nvPr>
            <p:ph type="sldImg"/>
          </p:nvPr>
        </p:nvSpPr>
        <p:spPr/>
      </p:sp>
      <p:sp>
        <p:nvSpPr>
          <p:cNvPr id="933891" name="Text Placeholder 93389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654201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34</a:t>
            </a:fld>
            <a:endParaRPr lang="en-US" sz="1200" b="0" dirty="0"/>
          </a:p>
        </p:txBody>
      </p:sp>
      <p:sp>
        <p:nvSpPr>
          <p:cNvPr id="939010" name="Slide Image Placeholder 939009"/>
          <p:cNvSpPr>
            <a:spLocks noGrp="1" noRot="1" noChangeAspect="1" noTextEdit="1"/>
          </p:cNvSpPr>
          <p:nvPr>
            <p:ph type="sldImg"/>
          </p:nvPr>
        </p:nvSpPr>
        <p:spPr/>
      </p:sp>
      <p:sp>
        <p:nvSpPr>
          <p:cNvPr id="939011" name="Text Placeholder 93901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42911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5</a:t>
            </a:fld>
            <a:endParaRPr lang="en-US" sz="1200" b="0" dirty="0"/>
          </a:p>
        </p:txBody>
      </p:sp>
      <p:sp>
        <p:nvSpPr>
          <p:cNvPr id="903170" name="Slide Image Placeholder 903169"/>
          <p:cNvSpPr>
            <a:spLocks noGrp="1" noRot="1" noChangeAspect="1" noTextEdit="1"/>
          </p:cNvSpPr>
          <p:nvPr>
            <p:ph type="sldImg"/>
          </p:nvPr>
        </p:nvSpPr>
        <p:spPr/>
      </p:sp>
      <p:sp>
        <p:nvSpPr>
          <p:cNvPr id="903171" name="Text Placeholder 90317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4010172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6</a:t>
            </a:fld>
            <a:endParaRPr lang="en-US" sz="1200" b="0" dirty="0"/>
          </a:p>
        </p:txBody>
      </p:sp>
      <p:sp>
        <p:nvSpPr>
          <p:cNvPr id="904194" name="Slide Image Placeholder 904193"/>
          <p:cNvSpPr>
            <a:spLocks noGrp="1" noRot="1" noChangeAspect="1" noTextEdit="1"/>
          </p:cNvSpPr>
          <p:nvPr>
            <p:ph type="sldImg"/>
          </p:nvPr>
        </p:nvSpPr>
        <p:spPr/>
      </p:sp>
      <p:sp>
        <p:nvSpPr>
          <p:cNvPr id="904195" name="Text Placeholder 904194"/>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3534814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7</a:t>
            </a:fld>
            <a:endParaRPr lang="en-US" sz="1200" b="0" dirty="0"/>
          </a:p>
        </p:txBody>
      </p:sp>
      <p:sp>
        <p:nvSpPr>
          <p:cNvPr id="905218" name="Slide Image Placeholder 905217"/>
          <p:cNvSpPr>
            <a:spLocks noGrp="1" noRot="1" noChangeAspect="1" noTextEdit="1"/>
          </p:cNvSpPr>
          <p:nvPr>
            <p:ph type="sldImg"/>
          </p:nvPr>
        </p:nvSpPr>
        <p:spPr/>
      </p:sp>
      <p:sp>
        <p:nvSpPr>
          <p:cNvPr id="905219" name="Text Placeholder 905218"/>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97967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8</a:t>
            </a:fld>
            <a:endParaRPr lang="en-US" sz="1200" b="0" dirty="0"/>
          </a:p>
        </p:txBody>
      </p:sp>
      <p:sp>
        <p:nvSpPr>
          <p:cNvPr id="906242" name="Slide Image Placeholder 906241"/>
          <p:cNvSpPr>
            <a:spLocks noGrp="1" noRot="1" noChangeAspect="1" noTextEdit="1"/>
          </p:cNvSpPr>
          <p:nvPr>
            <p:ph type="sldImg"/>
          </p:nvPr>
        </p:nvSpPr>
        <p:spPr/>
      </p:sp>
      <p:sp>
        <p:nvSpPr>
          <p:cNvPr id="906243" name="Text Placeholder 906242"/>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129790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9</a:t>
            </a:fld>
            <a:endParaRPr lang="en-US" sz="1200" b="0" dirty="0"/>
          </a:p>
        </p:txBody>
      </p:sp>
      <p:sp>
        <p:nvSpPr>
          <p:cNvPr id="907266" name="Slide Image Placeholder 907265"/>
          <p:cNvSpPr>
            <a:spLocks noGrp="1" noRot="1" noChangeAspect="1" noTextEdit="1"/>
          </p:cNvSpPr>
          <p:nvPr>
            <p:ph type="sldImg"/>
          </p:nvPr>
        </p:nvSpPr>
        <p:spPr/>
      </p:sp>
      <p:sp>
        <p:nvSpPr>
          <p:cNvPr id="907267" name="Text Placeholder 907266"/>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31600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lgn="r"/>
            <a:fld id="{9A0DB2DC-4C9A-4742-B13C-FB6460FD3503}" type="slidenum">
              <a:rPr lang="en-US" sz="1200" b="0" dirty="0"/>
              <a:t>10</a:t>
            </a:fld>
            <a:endParaRPr lang="en-US" sz="1200" b="0" dirty="0"/>
          </a:p>
        </p:txBody>
      </p:sp>
      <p:sp>
        <p:nvSpPr>
          <p:cNvPr id="908290" name="Slide Image Placeholder 908289"/>
          <p:cNvSpPr>
            <a:spLocks noGrp="1" noRot="1" noChangeAspect="1" noTextEdit="1"/>
          </p:cNvSpPr>
          <p:nvPr>
            <p:ph type="sldImg"/>
          </p:nvPr>
        </p:nvSpPr>
        <p:spPr/>
      </p:sp>
      <p:sp>
        <p:nvSpPr>
          <p:cNvPr id="908291" name="Text Placeholder 908290"/>
          <p:cNvSpPr>
            <a:spLocks noGrp="1"/>
          </p:cNvSpPr>
          <p:nvPr>
            <p:ph type="body" idx="1"/>
          </p:nvPr>
        </p:nvSpPr>
        <p:spPr/>
        <p:txBody>
          <a:bodyPr/>
          <a:lstStyle/>
          <a:p>
            <a:pPr lvl="0"/>
            <a:endParaRPr dirty="0"/>
          </a:p>
        </p:txBody>
      </p:sp>
    </p:spTree>
    <p:extLst>
      <p:ext uri="{BB962C8B-B14F-4D97-AF65-F5344CB8AC3E}">
        <p14:creationId xmlns:p14="http://schemas.microsoft.com/office/powerpoint/2010/main" val="265301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10/15/2020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smtClean="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10/15/2020</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smtClean="0"/>
              <a:t>13.</a:t>
            </a:r>
            <a:fld id="{81D60167-4931-47E6-BA6A-407CBD079E47}" type="slidenum">
              <a:rPr lang="en-IN" spc="-4" smtClean="0"/>
              <a:t>‹#›</a:t>
            </a:fld>
            <a:endParaRPr spc="-4"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vmlDrawing" Target="../drawings/vmlDrawing2.v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oleObject" Target="../embeddings/oleObject2.bin"/><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3229"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275590"/>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/37</a:t>
            </a: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spid="_x0000_s4184" r:id="rId19" imgW="9538335" imgH="663575" progId="">
                  <p:embed/>
                </p:oleObj>
              </mc:Choice>
              <mc:Fallback>
                <p:oleObj r:id="rId19" imgW="9538335" imgH="663575" progId="">
                  <p:embed/>
                  <p:pic>
                    <p:nvPicPr>
                      <p:cNvPr id="0" name="Picture 3075"/>
                      <p:cNvPicPr/>
                      <p:nvPr/>
                    </p:nvPicPr>
                    <p:blipFill>
                      <a:blip r:embed="rId20"/>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39</a:t>
            </a:r>
          </a:p>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843213" y="886460"/>
            <a:ext cx="5525872" cy="904863"/>
          </a:xfrm>
          <a:prstGeom prst="rect">
            <a:avLst/>
          </a:prstGeom>
          <a:noFill/>
          <a:ln w="9525">
            <a:noFill/>
          </a:ln>
        </p:spPr>
        <p:txBody>
          <a:bodyPr wrap="none" anchor="t">
            <a:spAutoFit/>
          </a:bodyPr>
          <a:lstStyle/>
          <a:p>
            <a:pPr>
              <a:spcBef>
                <a:spcPct val="20000"/>
              </a:spcBef>
              <a:buClr>
                <a:schemeClr val="tx1"/>
              </a:buClr>
              <a:buSzPct val="60000"/>
            </a:pPr>
            <a:r>
              <a:rPr lang="en-US" altLang="en-GB" sz="2400" dirty="0" smtClean="0">
                <a:solidFill>
                  <a:srgbClr val="C00000"/>
                </a:solidFill>
                <a:latin typeface="Arial" panose="020B0604020202020204" pitchFamily="34" charset="0"/>
                <a:ea typeface="Arial" panose="020B0604020202020204" pitchFamily="34" charset="0"/>
              </a:rPr>
              <a:t>Simple Network Management Protocol </a:t>
            </a:r>
          </a:p>
          <a:p>
            <a:pPr>
              <a:spcBef>
                <a:spcPct val="20000"/>
              </a:spcBef>
              <a:buClr>
                <a:schemeClr val="tx1"/>
              </a:buClr>
              <a:buSzPct val="60000"/>
            </a:pPr>
            <a:r>
              <a:rPr lang="en-US" altLang="en-GB" sz="2400" dirty="0" smtClean="0">
                <a:solidFill>
                  <a:srgbClr val="C00000"/>
                </a:solidFill>
                <a:latin typeface="Arial" panose="020B0604020202020204" pitchFamily="34" charset="0"/>
                <a:ea typeface="Arial" panose="020B0604020202020204" pitchFamily="34" charset="0"/>
              </a:rPr>
              <a:t>(SNMP)</a:t>
            </a:r>
            <a:endParaRPr lang="en-US" altLang="en-GB" sz="1800" dirty="0">
              <a:solidFill>
                <a:srgbClr val="C00000"/>
              </a:solidFill>
              <a:latin typeface="Arial" panose="020B0604020202020204" pitchFamily="34" charset="0"/>
              <a:ea typeface="Arial" panose="020B0604020202020204" pitchFamily="34" charset="0"/>
            </a:endParaRP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s 885761"/>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5763" name="Rectangles 885762"/>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5764" name="Rectangles 885763"/>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5765" name="Rectangles 885764"/>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5766" name="Rectangles 885765"/>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5767" name="Rectangles 885766"/>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5768" name="Rectangles 885767"/>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5769" name="Straight Connector 885768"/>
          <p:cNvSpPr/>
          <p:nvPr/>
        </p:nvSpPr>
        <p:spPr>
          <a:xfrm>
            <a:off x="457200" y="1752600"/>
            <a:ext cx="8153400" cy="0"/>
          </a:xfrm>
          <a:prstGeom prst="line">
            <a:avLst/>
          </a:prstGeom>
          <a:ln w="76200" cap="flat" cmpd="sng">
            <a:solidFill>
              <a:srgbClr val="009900"/>
            </a:solidFill>
            <a:prstDash val="solid"/>
            <a:headEnd type="none" w="med" len="med"/>
            <a:tailEnd type="none" w="med" len="med"/>
          </a:ln>
        </p:spPr>
      </p:sp>
      <p:sp>
        <p:nvSpPr>
          <p:cNvPr id="885770" name="Straight Connector 885769"/>
          <p:cNvSpPr/>
          <p:nvPr/>
        </p:nvSpPr>
        <p:spPr>
          <a:xfrm>
            <a:off x="458788" y="6400800"/>
            <a:ext cx="8153400" cy="0"/>
          </a:xfrm>
          <a:prstGeom prst="line">
            <a:avLst/>
          </a:prstGeom>
          <a:ln w="76200" cap="flat" cmpd="sng">
            <a:solidFill>
              <a:srgbClr val="009900"/>
            </a:solidFill>
            <a:prstDash val="solid"/>
            <a:headEnd type="none" w="med" len="med"/>
            <a:tailEnd type="none" w="med" len="med"/>
          </a:ln>
        </p:spPr>
      </p:sp>
      <p:sp>
        <p:nvSpPr>
          <p:cNvPr id="885771" name="Rectangles 885770"/>
          <p:cNvSpPr/>
          <p:nvPr/>
        </p:nvSpPr>
        <p:spPr>
          <a:xfrm>
            <a:off x="495300" y="1844675"/>
            <a:ext cx="8077200" cy="4478338"/>
          </a:xfrm>
          <a:prstGeom prst="rect">
            <a:avLst/>
          </a:prstGeom>
          <a:solidFill>
            <a:srgbClr val="99FF33"/>
          </a:solidFill>
          <a:ln w="76200">
            <a:noFill/>
          </a:ln>
        </p:spPr>
        <p:txBody>
          <a:bodyPr>
            <a:spAutoFit/>
          </a:bodyPr>
          <a:lstStyle/>
          <a:p>
            <a:pPr algn="ctr"/>
            <a:r>
              <a:rPr>
                <a:latin typeface="Arial" panose="020B0604020202020204" pitchFamily="34" charset="0"/>
              </a:rPr>
              <a:t>SMI defines the general rules for naming objects, defining object types (including</a:t>
            </a:r>
          </a:p>
          <a:p>
            <a:pPr algn="ctr"/>
            <a:r>
              <a:rPr>
                <a:latin typeface="Arial" panose="020B0604020202020204" pitchFamily="34" charset="0"/>
              </a:rPr>
              <a:t>range and length), and showing how to encode objects and values. SMI does not define the number of objects an entity should manage or name the objects to be managed or define the association between the objects and their values.</a:t>
            </a:r>
          </a:p>
        </p:txBody>
      </p:sp>
      <p:grpSp>
        <p:nvGrpSpPr>
          <p:cNvPr id="885772" name="Group 885771"/>
          <p:cNvGrpSpPr/>
          <p:nvPr/>
        </p:nvGrpSpPr>
        <p:grpSpPr>
          <a:xfrm>
            <a:off x="457200" y="1109663"/>
            <a:ext cx="1143000" cy="566737"/>
            <a:chOff x="1200" y="1248"/>
            <a:chExt cx="720" cy="357"/>
          </a:xfrm>
        </p:grpSpPr>
        <p:pic>
          <p:nvPicPr>
            <p:cNvPr id="885773" name="Picture 885772"/>
            <p:cNvPicPr>
              <a:picLocks noChangeAspect="1"/>
            </p:cNvPicPr>
            <p:nvPr/>
          </p:nvPicPr>
          <p:blipFill>
            <a:blip r:embed="rId3"/>
            <a:stretch>
              <a:fillRect/>
            </a:stretch>
          </p:blipFill>
          <p:spPr>
            <a:xfrm>
              <a:off x="1200" y="1248"/>
              <a:ext cx="720" cy="357"/>
            </a:xfrm>
            <a:prstGeom prst="rect">
              <a:avLst/>
            </a:prstGeom>
            <a:noFill/>
            <a:ln w="9525">
              <a:noFill/>
            </a:ln>
          </p:spPr>
        </p:pic>
        <p:sp>
          <p:nvSpPr>
            <p:cNvPr id="885774" name="Text Box 885773"/>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s 886785"/>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6787" name="Rectangles 886786"/>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6788" name="Rectangles 886787"/>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6789" name="Rectangles 886788"/>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6790" name="Rectangles 886789"/>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6791" name="Rectangles 886790"/>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6792" name="Rectangles 886791"/>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6793" name="Straight Connector 886792"/>
          <p:cNvSpPr/>
          <p:nvPr/>
        </p:nvSpPr>
        <p:spPr>
          <a:xfrm>
            <a:off x="457200" y="2286000"/>
            <a:ext cx="8153400" cy="0"/>
          </a:xfrm>
          <a:prstGeom prst="line">
            <a:avLst/>
          </a:prstGeom>
          <a:ln w="76200" cap="flat" cmpd="sng">
            <a:solidFill>
              <a:srgbClr val="009900"/>
            </a:solidFill>
            <a:prstDash val="solid"/>
            <a:headEnd type="none" w="med" len="med"/>
            <a:tailEnd type="none" w="med" len="med"/>
          </a:ln>
        </p:spPr>
      </p:sp>
      <p:sp>
        <p:nvSpPr>
          <p:cNvPr id="886794" name="Straight Connector 886793"/>
          <p:cNvSpPr/>
          <p:nvPr/>
        </p:nvSpPr>
        <p:spPr>
          <a:xfrm>
            <a:off x="458788" y="4495800"/>
            <a:ext cx="8153400" cy="0"/>
          </a:xfrm>
          <a:prstGeom prst="line">
            <a:avLst/>
          </a:prstGeom>
          <a:ln w="76200" cap="flat" cmpd="sng">
            <a:solidFill>
              <a:srgbClr val="009900"/>
            </a:solidFill>
            <a:prstDash val="solid"/>
            <a:headEnd type="none" w="med" len="med"/>
            <a:tailEnd type="none" w="med" len="med"/>
          </a:ln>
        </p:spPr>
      </p:sp>
      <p:sp>
        <p:nvSpPr>
          <p:cNvPr id="886795" name="Rectangles 886794"/>
          <p:cNvSpPr/>
          <p:nvPr/>
        </p:nvSpPr>
        <p:spPr>
          <a:xfrm>
            <a:off x="495300" y="2378075"/>
            <a:ext cx="8077200" cy="2041525"/>
          </a:xfrm>
          <a:prstGeom prst="rect">
            <a:avLst/>
          </a:prstGeom>
          <a:solidFill>
            <a:srgbClr val="99FF33"/>
          </a:solidFill>
          <a:ln w="76200">
            <a:noFill/>
          </a:ln>
        </p:spPr>
        <p:txBody>
          <a:bodyPr>
            <a:spAutoFit/>
          </a:bodyPr>
          <a:lstStyle/>
          <a:p>
            <a:pPr algn="ctr"/>
            <a:r>
              <a:rPr>
                <a:latin typeface="Arial" panose="020B0604020202020204" pitchFamily="34" charset="0"/>
              </a:rPr>
              <a:t>MIB creates a collection of named objects, their types, and their relationships to each other</a:t>
            </a:r>
          </a:p>
          <a:p>
            <a:pPr algn="ctr"/>
            <a:r>
              <a:rPr>
                <a:latin typeface="Arial" panose="020B0604020202020204" pitchFamily="34" charset="0"/>
              </a:rPr>
              <a:t>in an entity to be managed.</a:t>
            </a:r>
          </a:p>
        </p:txBody>
      </p:sp>
      <p:grpSp>
        <p:nvGrpSpPr>
          <p:cNvPr id="886796" name="Group 886795"/>
          <p:cNvGrpSpPr/>
          <p:nvPr/>
        </p:nvGrpSpPr>
        <p:grpSpPr>
          <a:xfrm>
            <a:off x="457200" y="1600200"/>
            <a:ext cx="1143000" cy="566738"/>
            <a:chOff x="1200" y="1248"/>
            <a:chExt cx="720" cy="357"/>
          </a:xfrm>
        </p:grpSpPr>
        <p:pic>
          <p:nvPicPr>
            <p:cNvPr id="886797" name="Picture 886796"/>
            <p:cNvPicPr>
              <a:picLocks noChangeAspect="1"/>
            </p:cNvPicPr>
            <p:nvPr/>
          </p:nvPicPr>
          <p:blipFill>
            <a:blip r:embed="rId3"/>
            <a:stretch>
              <a:fillRect/>
            </a:stretch>
          </p:blipFill>
          <p:spPr>
            <a:xfrm>
              <a:off x="1200" y="1248"/>
              <a:ext cx="720" cy="357"/>
            </a:xfrm>
            <a:prstGeom prst="rect">
              <a:avLst/>
            </a:prstGeom>
            <a:noFill/>
            <a:ln w="9525">
              <a:noFill/>
            </a:ln>
          </p:spPr>
        </p:pic>
        <p:sp>
          <p:nvSpPr>
            <p:cNvPr id="886798" name="Text Box 886797"/>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s 887809"/>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7811" name="Rectangles 887810"/>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7812" name="Rectangles 887811"/>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7813" name="Rectangles 887812"/>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7814" name="Rectangles 887813"/>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7815" name="Rectangles 887814"/>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7816" name="Rectangles 887815"/>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7817" name="Straight Connector 887816"/>
          <p:cNvSpPr/>
          <p:nvPr/>
        </p:nvSpPr>
        <p:spPr>
          <a:xfrm>
            <a:off x="228600" y="1524000"/>
            <a:ext cx="8761413" cy="0"/>
          </a:xfrm>
          <a:prstGeom prst="line">
            <a:avLst/>
          </a:prstGeom>
          <a:ln w="76200" cap="flat" cmpd="sng">
            <a:solidFill>
              <a:srgbClr val="009900"/>
            </a:solidFill>
            <a:prstDash val="solid"/>
            <a:headEnd type="none" w="med" len="med"/>
            <a:tailEnd type="none" w="med" len="med"/>
          </a:ln>
        </p:spPr>
      </p:sp>
      <p:sp>
        <p:nvSpPr>
          <p:cNvPr id="887818" name="Straight Connector 887817"/>
          <p:cNvSpPr/>
          <p:nvPr/>
        </p:nvSpPr>
        <p:spPr>
          <a:xfrm>
            <a:off x="228600" y="6096000"/>
            <a:ext cx="8761413" cy="0"/>
          </a:xfrm>
          <a:prstGeom prst="line">
            <a:avLst/>
          </a:prstGeom>
          <a:ln w="76200" cap="flat" cmpd="sng">
            <a:solidFill>
              <a:srgbClr val="009900"/>
            </a:solidFill>
            <a:prstDash val="solid"/>
            <a:headEnd type="none" w="med" len="med"/>
            <a:tailEnd type="none" w="med" len="med"/>
          </a:ln>
        </p:spPr>
      </p:sp>
      <p:sp>
        <p:nvSpPr>
          <p:cNvPr id="887819" name="Rectangles 887818"/>
          <p:cNvSpPr/>
          <p:nvPr/>
        </p:nvSpPr>
        <p:spPr>
          <a:xfrm>
            <a:off x="304800" y="1641475"/>
            <a:ext cx="8610600" cy="2677656"/>
          </a:xfrm>
          <a:prstGeom prst="rect">
            <a:avLst/>
          </a:prstGeom>
          <a:solidFill>
            <a:srgbClr val="99FF33"/>
          </a:solidFill>
          <a:ln w="76200">
            <a:noFill/>
          </a:ln>
        </p:spPr>
        <p:txBody>
          <a:bodyPr>
            <a:spAutoFit/>
          </a:bodyPr>
          <a:lstStyle/>
          <a:p>
            <a:pPr algn="just"/>
            <a:r>
              <a:rPr sz="2800" dirty="0">
                <a:latin typeface="Arial" panose="020B0604020202020204" pitchFamily="34" charset="0"/>
              </a:rPr>
              <a:t>We can compare the task of network management to the task of writing a program.</a:t>
            </a:r>
            <a:br>
              <a:rPr sz="2800" dirty="0">
                <a:latin typeface="Arial" panose="020B0604020202020204" pitchFamily="34" charset="0"/>
              </a:rPr>
            </a:br>
            <a:endParaRPr sz="2800" dirty="0">
              <a:latin typeface="Arial" panose="020B0604020202020204" pitchFamily="34" charset="0"/>
            </a:endParaRPr>
          </a:p>
          <a:p>
            <a:r>
              <a:rPr sz="2800" dirty="0">
                <a:solidFill>
                  <a:schemeClr val="hlink"/>
                </a:solidFill>
                <a:latin typeface="Arial" panose="020B0604020202020204" pitchFamily="34" charset="0"/>
              </a:rPr>
              <a:t>❏</a:t>
            </a:r>
            <a:r>
              <a:rPr sz="2800" dirty="0">
                <a:latin typeface="Arial" panose="020B0604020202020204" pitchFamily="34" charset="0"/>
              </a:rPr>
              <a:t> Both tasks need </a:t>
            </a:r>
            <a:r>
              <a:rPr sz="2800" dirty="0" smtClean="0">
                <a:latin typeface="Arial" panose="020B0604020202020204" pitchFamily="34" charset="0"/>
              </a:rPr>
              <a:t>rules</a:t>
            </a:r>
            <a:r>
              <a:rPr lang="en-IN" sz="2800" dirty="0" smtClean="0">
                <a:latin typeface="Arial" panose="020B0604020202020204" pitchFamily="34" charset="0"/>
              </a:rPr>
              <a:t>/ </a:t>
            </a:r>
            <a:r>
              <a:rPr lang="en-IN" sz="2800" dirty="0" err="1" smtClean="0">
                <a:latin typeface="Arial" panose="020B0604020202020204" pitchFamily="34" charset="0"/>
              </a:rPr>
              <a:t>lang.syntax</a:t>
            </a:r>
            <a:r>
              <a:rPr lang="en-IN" sz="2800" dirty="0" smtClean="0">
                <a:latin typeface="Arial" panose="020B0604020202020204" pitchFamily="34" charset="0"/>
              </a:rPr>
              <a:t> -</a:t>
            </a:r>
            <a:r>
              <a:rPr sz="2800" dirty="0" smtClean="0">
                <a:latin typeface="Arial" panose="020B0604020202020204" pitchFamily="34" charset="0"/>
              </a:rPr>
              <a:t> </a:t>
            </a:r>
            <a:r>
              <a:rPr sz="2800" dirty="0">
                <a:latin typeface="Arial" panose="020B0604020202020204" pitchFamily="34" charset="0"/>
              </a:rPr>
              <a:t>SMI.</a:t>
            </a:r>
          </a:p>
          <a:p>
            <a:r>
              <a:rPr sz="2800" dirty="0">
                <a:solidFill>
                  <a:schemeClr val="hlink"/>
                </a:solidFill>
                <a:latin typeface="Arial" panose="020B0604020202020204" pitchFamily="34" charset="0"/>
              </a:rPr>
              <a:t>❏</a:t>
            </a:r>
            <a:r>
              <a:rPr sz="2800" dirty="0">
                <a:latin typeface="Arial" panose="020B0604020202020204" pitchFamily="34" charset="0"/>
              </a:rPr>
              <a:t> Both tasks need variable </a:t>
            </a:r>
            <a:r>
              <a:rPr sz="2800" dirty="0" smtClean="0">
                <a:latin typeface="Arial" panose="020B0604020202020204" pitchFamily="34" charset="0"/>
              </a:rPr>
              <a:t>declarations</a:t>
            </a:r>
            <a:r>
              <a:rPr lang="en-IN" sz="2800" dirty="0" smtClean="0">
                <a:latin typeface="Arial" panose="020B0604020202020204" pitchFamily="34" charset="0"/>
              </a:rPr>
              <a:t> - </a:t>
            </a:r>
            <a:r>
              <a:rPr sz="2800" dirty="0" smtClean="0">
                <a:latin typeface="Arial" panose="020B0604020202020204" pitchFamily="34" charset="0"/>
              </a:rPr>
              <a:t>MIB</a:t>
            </a:r>
            <a:r>
              <a:rPr sz="2800" dirty="0">
                <a:latin typeface="Arial" panose="020B0604020202020204" pitchFamily="34" charset="0"/>
              </a:rPr>
              <a:t>.</a:t>
            </a:r>
          </a:p>
          <a:p>
            <a:r>
              <a:rPr sz="2800" dirty="0">
                <a:solidFill>
                  <a:schemeClr val="hlink"/>
                </a:solidFill>
                <a:latin typeface="Arial" panose="020B0604020202020204" pitchFamily="34" charset="0"/>
              </a:rPr>
              <a:t>❏</a:t>
            </a:r>
            <a:r>
              <a:rPr sz="2800" dirty="0">
                <a:latin typeface="Arial" panose="020B0604020202020204" pitchFamily="34" charset="0"/>
              </a:rPr>
              <a:t> </a:t>
            </a:r>
            <a:r>
              <a:rPr lang="en-IN" sz="2800" dirty="0" smtClean="0">
                <a:latin typeface="Arial" panose="020B0604020202020204" pitchFamily="34" charset="0"/>
              </a:rPr>
              <a:t>Logic/ action -</a:t>
            </a:r>
            <a:r>
              <a:rPr sz="2800" dirty="0" smtClean="0">
                <a:latin typeface="Arial" panose="020B0604020202020204" pitchFamily="34" charset="0"/>
              </a:rPr>
              <a:t> </a:t>
            </a:r>
            <a:r>
              <a:rPr sz="2800" dirty="0">
                <a:latin typeface="Arial" panose="020B0604020202020204" pitchFamily="34" charset="0"/>
              </a:rPr>
              <a:t>SNMP.</a:t>
            </a:r>
          </a:p>
        </p:txBody>
      </p:sp>
      <p:grpSp>
        <p:nvGrpSpPr>
          <p:cNvPr id="887821" name="Group 887820"/>
          <p:cNvGrpSpPr/>
          <p:nvPr/>
        </p:nvGrpSpPr>
        <p:grpSpPr>
          <a:xfrm>
            <a:off x="457200" y="838200"/>
            <a:ext cx="1143000" cy="566738"/>
            <a:chOff x="1200" y="1248"/>
            <a:chExt cx="720" cy="357"/>
          </a:xfrm>
        </p:grpSpPr>
        <p:pic>
          <p:nvPicPr>
            <p:cNvPr id="887822" name="Picture 887821"/>
            <p:cNvPicPr>
              <a:picLocks noChangeAspect="1"/>
            </p:cNvPicPr>
            <p:nvPr/>
          </p:nvPicPr>
          <p:blipFill>
            <a:blip r:embed="rId3"/>
            <a:stretch>
              <a:fillRect/>
            </a:stretch>
          </p:blipFill>
          <p:spPr>
            <a:xfrm>
              <a:off x="1200" y="1248"/>
              <a:ext cx="720" cy="357"/>
            </a:xfrm>
            <a:prstGeom prst="rect">
              <a:avLst/>
            </a:prstGeom>
            <a:noFill/>
            <a:ln w="9525">
              <a:noFill/>
            </a:ln>
          </p:spPr>
        </p:pic>
        <p:sp>
          <p:nvSpPr>
            <p:cNvPr id="887823" name="Text Box 887822"/>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Straight Connector 862209"/>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62211" name="Straight Connector 862210"/>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62212" name="Text Box 862211"/>
          <p:cNvSpPr txBox="1"/>
          <p:nvPr/>
        </p:nvSpPr>
        <p:spPr>
          <a:xfrm>
            <a:off x="304800" y="304800"/>
            <a:ext cx="2491105" cy="398780"/>
          </a:xfrm>
          <a:prstGeom prst="rect">
            <a:avLst/>
          </a:prstGeom>
          <a:noFill/>
          <a:ln w="9525">
            <a:noFill/>
          </a:ln>
        </p:spPr>
        <p:txBody>
          <a:bodyPr wrap="none" anchor="t">
            <a:spAutoFit/>
          </a:bodyPr>
          <a:lstStyle/>
          <a:p>
            <a:r>
              <a:rPr sz="2000" i="1">
                <a:latin typeface="Times New Roman" panose="02020603050405020304" charset="0"/>
              </a:rPr>
              <a:t>Management overview</a:t>
            </a:r>
          </a:p>
        </p:txBody>
      </p:sp>
      <p:pic>
        <p:nvPicPr>
          <p:cNvPr id="2" name="Picture 1"/>
          <p:cNvPicPr>
            <a:picLocks noChangeAspect="1"/>
          </p:cNvPicPr>
          <p:nvPr/>
        </p:nvPicPr>
        <p:blipFill>
          <a:blip r:embed="rId3"/>
          <a:stretch>
            <a:fillRect/>
          </a:stretch>
        </p:blipFill>
        <p:spPr>
          <a:xfrm>
            <a:off x="683568" y="1125221"/>
            <a:ext cx="8446858" cy="475205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Straight Connector 86323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3235" name="Straight Connector 86323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3236" name="Text Box 863235"/>
          <p:cNvSpPr txBox="1"/>
          <p:nvPr/>
        </p:nvSpPr>
        <p:spPr>
          <a:xfrm>
            <a:off x="304800" y="762000"/>
            <a:ext cx="2614818" cy="400110"/>
          </a:xfrm>
          <a:prstGeom prst="rect">
            <a:avLst/>
          </a:prstGeom>
          <a:noFill/>
          <a:ln w="9525">
            <a:noFill/>
          </a:ln>
        </p:spPr>
        <p:txBody>
          <a:bodyPr wrap="none" anchor="t">
            <a:spAutoFit/>
          </a:bodyPr>
          <a:lstStyle/>
          <a:p>
            <a:r>
              <a:rPr lang="en-IN" sz="2000" i="1" dirty="0" smtClean="0">
                <a:latin typeface="Times New Roman" panose="02020603050405020304" charset="0"/>
              </a:rPr>
              <a:t>SMI  - </a:t>
            </a:r>
            <a:r>
              <a:rPr sz="2000" i="1" dirty="0" smtClean="0">
                <a:latin typeface="Times New Roman" panose="02020603050405020304" charset="0"/>
              </a:rPr>
              <a:t>Object </a:t>
            </a:r>
            <a:r>
              <a:rPr sz="2000" i="1" dirty="0">
                <a:latin typeface="Times New Roman" panose="02020603050405020304" charset="0"/>
              </a:rPr>
              <a:t>attributes</a:t>
            </a:r>
          </a:p>
        </p:txBody>
      </p:sp>
      <p:sp>
        <p:nvSpPr>
          <p:cNvPr id="863237" name="Straight Connector 863236"/>
          <p:cNvSpPr/>
          <p:nvPr/>
        </p:nvSpPr>
        <p:spPr>
          <a:xfrm>
            <a:off x="152400" y="5949280"/>
            <a:ext cx="8763000" cy="0"/>
          </a:xfrm>
          <a:prstGeom prst="line">
            <a:avLst/>
          </a:prstGeom>
          <a:ln w="76200" cap="flat" cmpd="sng">
            <a:solidFill>
              <a:schemeClr val="hlink"/>
            </a:solidFill>
            <a:prstDash val="solid"/>
            <a:headEnd type="none" w="med" len="med"/>
            <a:tailEnd type="none" w="med" len="med"/>
          </a:ln>
        </p:spPr>
      </p:sp>
      <p:pic>
        <p:nvPicPr>
          <p:cNvPr id="863238" name="Picture 863237"/>
          <p:cNvPicPr>
            <a:picLocks noChangeAspect="1"/>
          </p:cNvPicPr>
          <p:nvPr/>
        </p:nvPicPr>
        <p:blipFill>
          <a:blip r:embed="rId3"/>
          <a:stretch>
            <a:fillRect/>
          </a:stretch>
        </p:blipFill>
        <p:spPr>
          <a:xfrm>
            <a:off x="1108075" y="2589213"/>
            <a:ext cx="6664325" cy="1830387"/>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Straight Connector 864257"/>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64259" name="Straight Connector 864258"/>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64260" name="Text Box 864259"/>
          <p:cNvSpPr txBox="1"/>
          <p:nvPr/>
        </p:nvSpPr>
        <p:spPr>
          <a:xfrm>
            <a:off x="304800" y="304800"/>
            <a:ext cx="193167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Object identifier</a:t>
            </a:r>
          </a:p>
        </p:txBody>
      </p:sp>
      <p:pic>
        <p:nvPicPr>
          <p:cNvPr id="864262" name="Picture 864261"/>
          <p:cNvPicPr>
            <a:picLocks noChangeAspect="1"/>
          </p:cNvPicPr>
          <p:nvPr/>
        </p:nvPicPr>
        <p:blipFill>
          <a:blip r:embed="rId3"/>
          <a:stretch>
            <a:fillRect/>
          </a:stretch>
        </p:blipFill>
        <p:spPr>
          <a:xfrm>
            <a:off x="1828800" y="1066800"/>
            <a:ext cx="6445250" cy="514985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s 888833"/>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8835" name="Rectangles 888834"/>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8836" name="Rectangles 888835"/>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8837" name="Rectangles 888836"/>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8838" name="Rectangles 888837"/>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8839" name="Rectangles 888838"/>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8840" name="Rectangles 888839"/>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8841" name="Straight Connector 888840"/>
          <p:cNvSpPr/>
          <p:nvPr/>
        </p:nvSpPr>
        <p:spPr>
          <a:xfrm>
            <a:off x="457200" y="1981200"/>
            <a:ext cx="8153400" cy="0"/>
          </a:xfrm>
          <a:prstGeom prst="line">
            <a:avLst/>
          </a:prstGeom>
          <a:ln w="76200" cap="flat" cmpd="sng">
            <a:solidFill>
              <a:srgbClr val="009900"/>
            </a:solidFill>
            <a:prstDash val="solid"/>
            <a:headEnd type="none" w="med" len="med"/>
            <a:tailEnd type="none" w="med" len="med"/>
          </a:ln>
        </p:spPr>
      </p:sp>
      <p:sp>
        <p:nvSpPr>
          <p:cNvPr id="888842" name="Straight Connector 888841"/>
          <p:cNvSpPr/>
          <p:nvPr/>
        </p:nvSpPr>
        <p:spPr>
          <a:xfrm>
            <a:off x="458788" y="4648200"/>
            <a:ext cx="8153400" cy="0"/>
          </a:xfrm>
          <a:prstGeom prst="line">
            <a:avLst/>
          </a:prstGeom>
          <a:ln w="76200" cap="flat" cmpd="sng">
            <a:solidFill>
              <a:srgbClr val="009900"/>
            </a:solidFill>
            <a:prstDash val="solid"/>
            <a:headEnd type="none" w="med" len="med"/>
            <a:tailEnd type="none" w="med" len="med"/>
          </a:ln>
        </p:spPr>
      </p:sp>
      <p:sp>
        <p:nvSpPr>
          <p:cNvPr id="888843" name="Rectangles 888842"/>
          <p:cNvSpPr/>
          <p:nvPr/>
        </p:nvSpPr>
        <p:spPr>
          <a:xfrm>
            <a:off x="495300" y="2073275"/>
            <a:ext cx="8077200" cy="2528888"/>
          </a:xfrm>
          <a:prstGeom prst="rect">
            <a:avLst/>
          </a:prstGeom>
          <a:solidFill>
            <a:srgbClr val="99FF33"/>
          </a:solidFill>
          <a:ln w="76200">
            <a:noFill/>
          </a:ln>
        </p:spPr>
        <p:txBody>
          <a:bodyPr>
            <a:spAutoFit/>
          </a:bodyPr>
          <a:lstStyle/>
          <a:p>
            <a:pPr algn="ctr"/>
            <a:r>
              <a:rPr>
                <a:latin typeface="Arial" panose="020B0604020202020204" pitchFamily="34" charset="0"/>
              </a:rPr>
              <a:t>All objects managed by SNMP are given an object identifier.</a:t>
            </a:r>
            <a:br>
              <a:rPr>
                <a:latin typeface="Arial" panose="020B0604020202020204" pitchFamily="34" charset="0"/>
              </a:rPr>
            </a:br>
            <a:endParaRPr>
              <a:latin typeface="Arial" panose="020B0604020202020204" pitchFamily="34" charset="0"/>
            </a:endParaRPr>
          </a:p>
          <a:p>
            <a:pPr algn="ctr"/>
            <a:r>
              <a:rPr>
                <a:latin typeface="Arial" panose="020B0604020202020204" pitchFamily="34" charset="0"/>
              </a:rPr>
              <a:t>The object identifier always starts with 1.3.6.1.2.1.</a:t>
            </a:r>
          </a:p>
        </p:txBody>
      </p:sp>
      <p:grpSp>
        <p:nvGrpSpPr>
          <p:cNvPr id="888844" name="Group 888843"/>
          <p:cNvGrpSpPr/>
          <p:nvPr/>
        </p:nvGrpSpPr>
        <p:grpSpPr>
          <a:xfrm>
            <a:off x="457200" y="1338263"/>
            <a:ext cx="1143000" cy="566737"/>
            <a:chOff x="1200" y="1248"/>
            <a:chExt cx="720" cy="357"/>
          </a:xfrm>
        </p:grpSpPr>
        <p:pic>
          <p:nvPicPr>
            <p:cNvPr id="888845" name="Picture 888844"/>
            <p:cNvPicPr>
              <a:picLocks noChangeAspect="1"/>
            </p:cNvPicPr>
            <p:nvPr/>
          </p:nvPicPr>
          <p:blipFill>
            <a:blip r:embed="rId3"/>
            <a:stretch>
              <a:fillRect/>
            </a:stretch>
          </p:blipFill>
          <p:spPr>
            <a:xfrm>
              <a:off x="1200" y="1248"/>
              <a:ext cx="720" cy="357"/>
            </a:xfrm>
            <a:prstGeom prst="rect">
              <a:avLst/>
            </a:prstGeom>
            <a:noFill/>
            <a:ln w="9525">
              <a:noFill/>
            </a:ln>
          </p:spPr>
        </p:pic>
        <p:sp>
          <p:nvSpPr>
            <p:cNvPr id="888846" name="Text Box 888845"/>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Straight Connector 865281"/>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5283" name="Straight Connector 865282"/>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5284" name="Text Box 865283"/>
          <p:cNvSpPr txBox="1"/>
          <p:nvPr/>
        </p:nvSpPr>
        <p:spPr>
          <a:xfrm>
            <a:off x="304800" y="762000"/>
            <a:ext cx="125412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Data type</a:t>
            </a:r>
          </a:p>
        </p:txBody>
      </p:sp>
      <p:sp>
        <p:nvSpPr>
          <p:cNvPr id="865285" name="Straight Connector 865284"/>
          <p:cNvSpPr/>
          <p:nvPr/>
        </p:nvSpPr>
        <p:spPr>
          <a:xfrm>
            <a:off x="152400" y="5877272"/>
            <a:ext cx="8763000" cy="0"/>
          </a:xfrm>
          <a:prstGeom prst="line">
            <a:avLst/>
          </a:prstGeom>
          <a:ln w="76200" cap="flat" cmpd="sng">
            <a:solidFill>
              <a:schemeClr val="hlink"/>
            </a:solidFill>
            <a:prstDash val="solid"/>
            <a:headEnd type="none" w="med" len="med"/>
            <a:tailEnd type="none" w="med" len="med"/>
          </a:ln>
        </p:spPr>
      </p:sp>
      <p:pic>
        <p:nvPicPr>
          <p:cNvPr id="865286" name="Picture 865285"/>
          <p:cNvPicPr>
            <a:picLocks noChangeAspect="1"/>
          </p:cNvPicPr>
          <p:nvPr/>
        </p:nvPicPr>
        <p:blipFill>
          <a:blip r:embed="rId3"/>
          <a:stretch>
            <a:fillRect/>
          </a:stretch>
        </p:blipFill>
        <p:spPr>
          <a:xfrm>
            <a:off x="1328738" y="2098675"/>
            <a:ext cx="6484937" cy="2659063"/>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Text Box 889857"/>
          <p:cNvSpPr txBox="1"/>
          <p:nvPr/>
        </p:nvSpPr>
        <p:spPr>
          <a:xfrm>
            <a:off x="1066800" y="304800"/>
            <a:ext cx="135318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Data types</a:t>
            </a:r>
          </a:p>
        </p:txBody>
      </p:sp>
      <p:pic>
        <p:nvPicPr>
          <p:cNvPr id="889860" name="Picture 889859"/>
          <p:cNvPicPr>
            <a:picLocks noChangeAspect="1"/>
          </p:cNvPicPr>
          <p:nvPr/>
        </p:nvPicPr>
        <p:blipFill>
          <a:blip r:embed="rId3"/>
          <a:stretch>
            <a:fillRect/>
          </a:stretch>
        </p:blipFill>
        <p:spPr>
          <a:xfrm>
            <a:off x="882650" y="774700"/>
            <a:ext cx="7423150" cy="5397500"/>
          </a:xfrm>
          <a:prstGeom prst="rect">
            <a:avLst/>
          </a:prstGeom>
          <a:noFill/>
          <a:ln w="9525">
            <a:noFill/>
          </a:ln>
        </p:spPr>
      </p:pic>
      <p:sp>
        <p:nvSpPr>
          <p:cNvPr id="4" name="Text Box 889857"/>
          <p:cNvSpPr txBox="1"/>
          <p:nvPr/>
        </p:nvSpPr>
        <p:spPr>
          <a:xfrm>
            <a:off x="2987824" y="340621"/>
            <a:ext cx="3916585" cy="461665"/>
          </a:xfrm>
          <a:prstGeom prst="rect">
            <a:avLst/>
          </a:prstGeom>
          <a:noFill/>
          <a:ln w="9525">
            <a:noFill/>
          </a:ln>
        </p:spPr>
        <p:txBody>
          <a:bodyPr wrap="none" anchor="t">
            <a:spAutoFit/>
          </a:bodyPr>
          <a:lstStyle/>
          <a:p>
            <a:r>
              <a:rPr sz="2400" dirty="0">
                <a:solidFill>
                  <a:schemeClr val="folHlink"/>
                </a:solidFill>
                <a:latin typeface="Times New Roman" panose="02020603050405020304" charset="0"/>
              </a:rPr>
              <a:t> </a:t>
            </a:r>
            <a:r>
              <a:rPr lang="en-IN" sz="2000" i="1" dirty="0" smtClean="0">
                <a:latin typeface="Times New Roman" panose="02020603050405020304" charset="0"/>
              </a:rPr>
              <a:t>Structured –Sequence, Sequence of </a:t>
            </a:r>
            <a:endParaRPr sz="2000" i="1" dirty="0">
              <a:latin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Straight Connector 867329"/>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7331" name="Straight Connector 867330"/>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7332" name="Text Box 867331"/>
          <p:cNvSpPr txBox="1"/>
          <p:nvPr/>
        </p:nvSpPr>
        <p:spPr>
          <a:xfrm>
            <a:off x="304800" y="762000"/>
            <a:ext cx="204978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Encoding format</a:t>
            </a:r>
          </a:p>
        </p:txBody>
      </p:sp>
      <p:sp>
        <p:nvSpPr>
          <p:cNvPr id="867333" name="Straight Connector 867332"/>
          <p:cNvSpPr/>
          <p:nvPr/>
        </p:nvSpPr>
        <p:spPr>
          <a:xfrm>
            <a:off x="152400" y="5805264"/>
            <a:ext cx="8763000" cy="0"/>
          </a:xfrm>
          <a:prstGeom prst="line">
            <a:avLst/>
          </a:prstGeom>
          <a:ln w="76200" cap="flat" cmpd="sng">
            <a:solidFill>
              <a:schemeClr val="hlink"/>
            </a:solidFill>
            <a:prstDash val="solid"/>
            <a:headEnd type="none" w="med" len="med"/>
            <a:tailEnd type="none" w="med" len="med"/>
          </a:ln>
        </p:spPr>
      </p:sp>
      <p:pic>
        <p:nvPicPr>
          <p:cNvPr id="867334" name="Picture 867333"/>
          <p:cNvPicPr>
            <a:picLocks noChangeAspect="1"/>
          </p:cNvPicPr>
          <p:nvPr/>
        </p:nvPicPr>
        <p:blipFill>
          <a:blip r:embed="rId3"/>
          <a:stretch>
            <a:fillRect/>
          </a:stretch>
        </p:blipFill>
        <p:spPr>
          <a:xfrm>
            <a:off x="1050925" y="2743200"/>
            <a:ext cx="6873875" cy="13843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Times" pitchFamily="18" charset="0"/>
                <a:ea typeface="+mn-ea"/>
                <a:cs typeface="+mn-cs"/>
              </a:rPr>
              <a:t> AGENDA</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2985433"/>
          </a:xfrm>
          <a:prstGeom prst="rect">
            <a:avLst/>
          </a:prstGeom>
          <a:noFill/>
          <a:ln w="9525">
            <a:noFill/>
          </a:ln>
        </p:spPr>
        <p:txBody>
          <a:bodyPr>
            <a:spAutoFit/>
          </a:bodyPr>
          <a:lstStyle/>
          <a:p>
            <a:pPr marL="0" lvl="1" algn="just" eaLnBrk="0" hangingPunct="0">
              <a:buFont typeface="Arial" panose="020B0604020202020204" pitchFamily="34" charset="0"/>
            </a:pPr>
            <a:endParaRPr lang="en-US" sz="2000" dirty="0">
              <a:latin typeface="Times-Roman"/>
            </a:endParaRPr>
          </a:p>
          <a:p>
            <a:pPr>
              <a:buClr>
                <a:schemeClr val="tx1"/>
              </a:buClr>
              <a:buSzPct val="117000"/>
              <a:buFont typeface="Wingdings" panose="05000000000000000000" pitchFamily="2" charset="2"/>
            </a:pPr>
            <a:r>
              <a:rPr lang="fr-FR" altLang="x-none" sz="2400" dirty="0" smtClean="0">
                <a:solidFill>
                  <a:srgbClr val="0033CC"/>
                </a:solidFill>
                <a:latin typeface="Times New Roman" panose="02020603050405020304" charset="0"/>
              </a:rPr>
              <a:t>Network Management</a:t>
            </a:r>
          </a:p>
          <a:p>
            <a:pPr>
              <a:buClr>
                <a:schemeClr val="tx1"/>
              </a:buClr>
              <a:buSzPct val="117000"/>
              <a:buFont typeface="Wingdings" panose="05000000000000000000" pitchFamily="2" charset="2"/>
            </a:pPr>
            <a:r>
              <a:rPr lang="fr-FR" altLang="x-none" sz="2400" dirty="0" smtClean="0">
                <a:solidFill>
                  <a:srgbClr val="0033CC"/>
                </a:solidFill>
                <a:latin typeface="Times New Roman" panose="02020603050405020304" charset="0"/>
              </a:rPr>
              <a:t>SNMP</a:t>
            </a:r>
          </a:p>
          <a:p>
            <a:pPr lvl="1">
              <a:buClr>
                <a:schemeClr val="tx1"/>
              </a:buClr>
              <a:buSzPct val="117000"/>
              <a:buFont typeface="Wingdings" panose="05000000000000000000" pitchFamily="2" charset="2"/>
            </a:pPr>
            <a:r>
              <a:rPr lang="fr-FR" altLang="x-none" sz="2400" dirty="0" smtClean="0">
                <a:solidFill>
                  <a:srgbClr val="0033CC"/>
                </a:solidFill>
                <a:latin typeface="Times New Roman" panose="02020603050405020304" charset="0"/>
              </a:rPr>
              <a:t>Concept</a:t>
            </a:r>
            <a:r>
              <a:rPr lang="fr-FR" altLang="x-none" sz="2400" dirty="0">
                <a:solidFill>
                  <a:srgbClr val="0033CC"/>
                </a:solidFill>
                <a:latin typeface="Times New Roman" panose="02020603050405020304" charset="0"/>
              </a:rPr>
              <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Management Components</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Structure of Management Information (SMI)</a:t>
            </a:r>
          </a:p>
          <a:p>
            <a:pPr lvl="1">
              <a:buClr>
                <a:schemeClr val="tx1"/>
              </a:buClr>
              <a:buSzPct val="117000"/>
              <a:buFont typeface="Wingdings" panose="05000000000000000000" pitchFamily="2" charset="2"/>
            </a:pPr>
            <a:r>
              <a:rPr lang="fr-FR" sz="2400" dirty="0">
                <a:solidFill>
                  <a:srgbClr val="0033CC"/>
                </a:solidFill>
                <a:latin typeface="Times New Roman" panose="02020603050405020304" charset="0"/>
              </a:rPr>
              <a:t>Management Information Base (MIB)</a:t>
            </a:r>
          </a:p>
          <a:p>
            <a:pPr lvl="1">
              <a:buClr>
                <a:schemeClr val="tx1"/>
              </a:buClr>
              <a:buSzPct val="117000"/>
              <a:buFont typeface="Wingdings" panose="05000000000000000000" pitchFamily="2" charset="2"/>
            </a:pPr>
            <a:r>
              <a:rPr lang="fr-FR" sz="2400" dirty="0">
                <a:solidFill>
                  <a:srgbClr val="0033CC"/>
                </a:solidFill>
                <a:latin typeface="Times New Roman" panose="02020603050405020304" charset="0"/>
              </a:rPr>
              <a:t>SNMP</a:t>
            </a:r>
            <a:endParaRPr lang="fr-FR" sz="2400" dirty="0">
              <a:solidFill>
                <a:srgbClr val="0033CC"/>
              </a:solidFill>
              <a:latin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Text Box 890881"/>
          <p:cNvSpPr txBox="1"/>
          <p:nvPr/>
        </p:nvSpPr>
        <p:spPr>
          <a:xfrm>
            <a:off x="685800" y="685800"/>
            <a:ext cx="243205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Codes for data types</a:t>
            </a:r>
          </a:p>
        </p:txBody>
      </p:sp>
      <p:pic>
        <p:nvPicPr>
          <p:cNvPr id="890884" name="Picture 890883"/>
          <p:cNvPicPr>
            <a:picLocks noChangeAspect="1"/>
          </p:cNvPicPr>
          <p:nvPr/>
        </p:nvPicPr>
        <p:blipFill>
          <a:blip r:embed="rId3"/>
          <a:stretch>
            <a:fillRect/>
          </a:stretch>
        </p:blipFill>
        <p:spPr>
          <a:xfrm>
            <a:off x="612775" y="1255713"/>
            <a:ext cx="7997825" cy="4383087"/>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Straight Connector 86835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8355" name="Straight Connector 86835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8356" name="Text Box 868355"/>
          <p:cNvSpPr txBox="1"/>
          <p:nvPr/>
        </p:nvSpPr>
        <p:spPr>
          <a:xfrm>
            <a:off x="304800" y="762000"/>
            <a:ext cx="178181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Length format</a:t>
            </a:r>
          </a:p>
        </p:txBody>
      </p:sp>
      <p:sp>
        <p:nvSpPr>
          <p:cNvPr id="868357" name="Straight Connector 868356"/>
          <p:cNvSpPr/>
          <p:nvPr/>
        </p:nvSpPr>
        <p:spPr>
          <a:xfrm>
            <a:off x="304800" y="5877272"/>
            <a:ext cx="8763000" cy="0"/>
          </a:xfrm>
          <a:prstGeom prst="line">
            <a:avLst/>
          </a:prstGeom>
          <a:ln w="76200" cap="flat" cmpd="sng">
            <a:solidFill>
              <a:schemeClr val="hlink"/>
            </a:solidFill>
            <a:prstDash val="solid"/>
            <a:headEnd type="none" w="med" len="med"/>
            <a:tailEnd type="none" w="med" len="med"/>
          </a:ln>
        </p:spPr>
      </p:sp>
      <p:pic>
        <p:nvPicPr>
          <p:cNvPr id="868358" name="Picture 868357"/>
          <p:cNvPicPr>
            <a:picLocks noChangeAspect="1"/>
          </p:cNvPicPr>
          <p:nvPr/>
        </p:nvPicPr>
        <p:blipFill>
          <a:blip r:embed="rId3"/>
          <a:stretch>
            <a:fillRect/>
          </a:stretch>
        </p:blipFill>
        <p:spPr>
          <a:xfrm>
            <a:off x="1077913" y="2743200"/>
            <a:ext cx="6846887" cy="19812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s 893953"/>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93955" name="Rectangles 893954"/>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3956" name="Rectangles 893955"/>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93957" name="Rectangles 893956"/>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3958" name="Rectangles 893957"/>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3959" name="Rectangles 893958"/>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93960" name="Rectangles 893959"/>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3961" name="Rectangles 893960"/>
          <p:cNvSpPr/>
          <p:nvPr/>
        </p:nvSpPr>
        <p:spPr>
          <a:xfrm>
            <a:off x="228600" y="1143000"/>
            <a:ext cx="8686800" cy="519113"/>
          </a:xfrm>
          <a:prstGeom prst="rect">
            <a:avLst/>
          </a:prstGeom>
          <a:noFill/>
          <a:ln w="9525">
            <a:noFill/>
          </a:ln>
        </p:spPr>
        <p:txBody>
          <a:bodyPr>
            <a:spAutoFit/>
          </a:bodyPr>
          <a:lstStyle/>
          <a:p>
            <a:r>
              <a:rPr sz="2800" i="1">
                <a:latin typeface="Times New Roman" panose="02020603050405020304" charset="0"/>
              </a:rPr>
              <a:t>Figure 28.11 shows how to define INTEGER 14.</a:t>
            </a:r>
          </a:p>
        </p:txBody>
      </p:sp>
      <p:sp>
        <p:nvSpPr>
          <p:cNvPr id="893963" name="Straight Connector 893962"/>
          <p:cNvSpPr/>
          <p:nvPr/>
        </p:nvSpPr>
        <p:spPr>
          <a:xfrm>
            <a:off x="152400" y="2514600"/>
            <a:ext cx="8763000" cy="0"/>
          </a:xfrm>
          <a:prstGeom prst="line">
            <a:avLst/>
          </a:prstGeom>
          <a:ln w="76200" cap="flat" cmpd="sng">
            <a:solidFill>
              <a:schemeClr val="hlink"/>
            </a:solidFill>
            <a:prstDash val="solid"/>
            <a:headEnd type="none" w="med" len="med"/>
            <a:tailEnd type="none" w="med" len="med"/>
          </a:ln>
        </p:spPr>
      </p:sp>
      <p:sp>
        <p:nvSpPr>
          <p:cNvPr id="893964" name="Straight Connector 893963"/>
          <p:cNvSpPr/>
          <p:nvPr/>
        </p:nvSpPr>
        <p:spPr>
          <a:xfrm>
            <a:off x="152400" y="3352800"/>
            <a:ext cx="8763000" cy="0"/>
          </a:xfrm>
          <a:prstGeom prst="line">
            <a:avLst/>
          </a:prstGeom>
          <a:ln w="19050" cap="flat" cmpd="sng">
            <a:solidFill>
              <a:schemeClr val="hlink"/>
            </a:solidFill>
            <a:prstDash val="solid"/>
            <a:headEnd type="none" w="med" len="med"/>
            <a:tailEnd type="none" w="med" len="med"/>
          </a:ln>
        </p:spPr>
      </p:sp>
      <p:sp>
        <p:nvSpPr>
          <p:cNvPr id="893965" name="Text Box 893964"/>
          <p:cNvSpPr txBox="1"/>
          <p:nvPr/>
        </p:nvSpPr>
        <p:spPr>
          <a:xfrm>
            <a:off x="304800" y="2743200"/>
            <a:ext cx="4975225" cy="457200"/>
          </a:xfrm>
          <a:prstGeom prst="rect">
            <a:avLst/>
          </a:prstGeom>
          <a:noFill/>
          <a:ln w="9525">
            <a:noFill/>
          </a:ln>
        </p:spPr>
        <p:txBody>
          <a:bodyPr wrap="none" anchor="t">
            <a:spAutoFit/>
          </a:bodyPr>
          <a:lstStyle/>
          <a:p>
            <a:r>
              <a:rPr sz="2400">
                <a:solidFill>
                  <a:schemeClr val="folHlink"/>
                </a:solidFill>
                <a:latin typeface="Times New Roman" panose="02020603050405020304" charset="0"/>
              </a:rPr>
              <a:t>Figure 28.11  </a:t>
            </a:r>
            <a:r>
              <a:rPr sz="2000" i="1">
                <a:latin typeface="Times New Roman" panose="02020603050405020304" charset="0"/>
              </a:rPr>
              <a:t>Example 28.1, INTEGER 14</a:t>
            </a:r>
          </a:p>
        </p:txBody>
      </p:sp>
      <p:sp>
        <p:nvSpPr>
          <p:cNvPr id="893966" name="Straight Connector 893965"/>
          <p:cNvSpPr/>
          <p:nvPr/>
        </p:nvSpPr>
        <p:spPr>
          <a:xfrm>
            <a:off x="152400" y="4876800"/>
            <a:ext cx="8763000" cy="0"/>
          </a:xfrm>
          <a:prstGeom prst="line">
            <a:avLst/>
          </a:prstGeom>
          <a:ln w="76200" cap="flat" cmpd="sng">
            <a:solidFill>
              <a:schemeClr val="hlink"/>
            </a:solidFill>
            <a:prstDash val="solid"/>
            <a:headEnd type="none" w="med" len="med"/>
            <a:tailEnd type="none" w="med" len="med"/>
          </a:ln>
        </p:spPr>
      </p:sp>
      <p:pic>
        <p:nvPicPr>
          <p:cNvPr id="893967" name="Picture 893966"/>
          <p:cNvPicPr>
            <a:picLocks noChangeAspect="1"/>
          </p:cNvPicPr>
          <p:nvPr/>
        </p:nvPicPr>
        <p:blipFill>
          <a:blip r:embed="rId3"/>
          <a:stretch>
            <a:fillRect/>
          </a:stretch>
        </p:blipFill>
        <p:spPr>
          <a:xfrm>
            <a:off x="617538" y="3733800"/>
            <a:ext cx="7231062" cy="896938"/>
          </a:xfrm>
          <a:prstGeom prst="rect">
            <a:avLst/>
          </a:prstGeom>
          <a:noFill/>
          <a:ln w="9525">
            <a:noFill/>
          </a:ln>
        </p:spPr>
      </p:pic>
      <p:sp>
        <p:nvSpPr>
          <p:cNvPr id="893968" name="Text Box 893967"/>
          <p:cNvSpPr txBox="1"/>
          <p:nvPr/>
        </p:nvSpPr>
        <p:spPr>
          <a:xfrm>
            <a:off x="1143000" y="0"/>
            <a:ext cx="2487613" cy="579438"/>
          </a:xfrm>
          <a:prstGeom prst="rect">
            <a:avLst/>
          </a:prstGeom>
          <a:noFill/>
          <a:ln w="9525">
            <a:noFill/>
          </a:ln>
        </p:spPr>
        <p:txBody>
          <a:bodyPr wrap="none" anchor="t">
            <a:spAutoFit/>
          </a:bodyPr>
          <a:lstStyle/>
          <a:p>
            <a:r>
              <a:rPr i="1">
                <a:solidFill>
                  <a:schemeClr val="hlink"/>
                </a:solidFill>
                <a:latin typeface="Times New Roman" panose="02020603050405020304" charset="0"/>
              </a:rPr>
              <a:t>Example 28.1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s 894977"/>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94979" name="Rectangles 894978"/>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4980" name="Rectangles 894979"/>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94981" name="Rectangles 894980"/>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4982" name="Rectangles 894981"/>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4983" name="Rectangles 894982"/>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94984" name="Rectangles 894983"/>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4985" name="Rectangles 894984"/>
          <p:cNvSpPr/>
          <p:nvPr/>
        </p:nvSpPr>
        <p:spPr>
          <a:xfrm>
            <a:off x="228600" y="1143000"/>
            <a:ext cx="8686800" cy="946150"/>
          </a:xfrm>
          <a:prstGeom prst="rect">
            <a:avLst/>
          </a:prstGeom>
          <a:noFill/>
          <a:ln w="9525">
            <a:noFill/>
          </a:ln>
        </p:spPr>
        <p:txBody>
          <a:bodyPr>
            <a:spAutoFit/>
          </a:bodyPr>
          <a:lstStyle/>
          <a:p>
            <a:r>
              <a:rPr sz="2800" i="1">
                <a:latin typeface="Times New Roman" panose="02020603050405020304" charset="0"/>
              </a:rPr>
              <a:t>Figure 28.12 shows how to define the OCTET STRING “HI”.</a:t>
            </a:r>
          </a:p>
        </p:txBody>
      </p:sp>
      <p:sp>
        <p:nvSpPr>
          <p:cNvPr id="894987" name="Straight Connector 894986"/>
          <p:cNvSpPr/>
          <p:nvPr/>
        </p:nvSpPr>
        <p:spPr>
          <a:xfrm>
            <a:off x="152400" y="2895600"/>
            <a:ext cx="8763000" cy="0"/>
          </a:xfrm>
          <a:prstGeom prst="line">
            <a:avLst/>
          </a:prstGeom>
          <a:ln w="76200" cap="flat" cmpd="sng">
            <a:solidFill>
              <a:schemeClr val="hlink"/>
            </a:solidFill>
            <a:prstDash val="solid"/>
            <a:headEnd type="none" w="med" len="med"/>
            <a:tailEnd type="none" w="med" len="med"/>
          </a:ln>
        </p:spPr>
      </p:sp>
      <p:sp>
        <p:nvSpPr>
          <p:cNvPr id="894988" name="Straight Connector 894987"/>
          <p:cNvSpPr/>
          <p:nvPr/>
        </p:nvSpPr>
        <p:spPr>
          <a:xfrm>
            <a:off x="152400" y="3733800"/>
            <a:ext cx="8763000" cy="0"/>
          </a:xfrm>
          <a:prstGeom prst="line">
            <a:avLst/>
          </a:prstGeom>
          <a:ln w="19050" cap="flat" cmpd="sng">
            <a:solidFill>
              <a:schemeClr val="hlink"/>
            </a:solidFill>
            <a:prstDash val="solid"/>
            <a:headEnd type="none" w="med" len="med"/>
            <a:tailEnd type="none" w="med" len="med"/>
          </a:ln>
        </p:spPr>
      </p:sp>
      <p:sp>
        <p:nvSpPr>
          <p:cNvPr id="894989" name="Text Box 894988"/>
          <p:cNvSpPr txBox="1"/>
          <p:nvPr/>
        </p:nvSpPr>
        <p:spPr>
          <a:xfrm>
            <a:off x="304800" y="3124200"/>
            <a:ext cx="5970588" cy="457200"/>
          </a:xfrm>
          <a:prstGeom prst="rect">
            <a:avLst/>
          </a:prstGeom>
          <a:noFill/>
          <a:ln w="9525">
            <a:noFill/>
          </a:ln>
        </p:spPr>
        <p:txBody>
          <a:bodyPr wrap="none" anchor="t">
            <a:spAutoFit/>
          </a:bodyPr>
          <a:lstStyle/>
          <a:p>
            <a:r>
              <a:rPr sz="2400">
                <a:solidFill>
                  <a:schemeClr val="folHlink"/>
                </a:solidFill>
                <a:latin typeface="Times New Roman" panose="02020603050405020304" charset="0"/>
              </a:rPr>
              <a:t>Figure 28.12  </a:t>
            </a:r>
            <a:r>
              <a:rPr sz="2000" i="1">
                <a:latin typeface="Times New Roman" panose="02020603050405020304" charset="0"/>
              </a:rPr>
              <a:t>Example 28.2, OCTET STRING “HI”</a:t>
            </a:r>
          </a:p>
        </p:txBody>
      </p:sp>
      <p:sp>
        <p:nvSpPr>
          <p:cNvPr id="894990" name="Straight Connector 894989"/>
          <p:cNvSpPr/>
          <p:nvPr/>
        </p:nvSpPr>
        <p:spPr>
          <a:xfrm>
            <a:off x="152400" y="5257800"/>
            <a:ext cx="8763000" cy="0"/>
          </a:xfrm>
          <a:prstGeom prst="line">
            <a:avLst/>
          </a:prstGeom>
          <a:ln w="76200" cap="flat" cmpd="sng">
            <a:solidFill>
              <a:schemeClr val="hlink"/>
            </a:solidFill>
            <a:prstDash val="solid"/>
            <a:headEnd type="none" w="med" len="med"/>
            <a:tailEnd type="none" w="med" len="med"/>
          </a:ln>
        </p:spPr>
      </p:sp>
      <p:pic>
        <p:nvPicPr>
          <p:cNvPr id="894991" name="Picture 894990"/>
          <p:cNvPicPr>
            <a:picLocks noChangeAspect="1"/>
          </p:cNvPicPr>
          <p:nvPr/>
        </p:nvPicPr>
        <p:blipFill>
          <a:blip r:embed="rId3"/>
          <a:stretch>
            <a:fillRect/>
          </a:stretch>
        </p:blipFill>
        <p:spPr>
          <a:xfrm>
            <a:off x="1879600" y="3970338"/>
            <a:ext cx="4826000" cy="906462"/>
          </a:xfrm>
          <a:prstGeom prst="rect">
            <a:avLst/>
          </a:prstGeom>
          <a:noFill/>
          <a:ln w="9525">
            <a:noFill/>
          </a:ln>
        </p:spPr>
      </p:pic>
      <p:sp>
        <p:nvSpPr>
          <p:cNvPr id="894992" name="Text Box 894991"/>
          <p:cNvSpPr txBox="1"/>
          <p:nvPr/>
        </p:nvSpPr>
        <p:spPr>
          <a:xfrm>
            <a:off x="1143000" y="0"/>
            <a:ext cx="2487613" cy="579438"/>
          </a:xfrm>
          <a:prstGeom prst="rect">
            <a:avLst/>
          </a:prstGeom>
          <a:noFill/>
          <a:ln w="9525">
            <a:noFill/>
          </a:ln>
        </p:spPr>
        <p:txBody>
          <a:bodyPr wrap="none" anchor="t">
            <a:spAutoFit/>
          </a:bodyPr>
          <a:lstStyle/>
          <a:p>
            <a:r>
              <a:rPr i="1">
                <a:solidFill>
                  <a:schemeClr val="hlink"/>
                </a:solidFill>
                <a:latin typeface="Times New Roman" panose="02020603050405020304" charset="0"/>
              </a:rPr>
              <a:t>Example 28.2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s 896001"/>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96003" name="Rectangles 896002"/>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6004" name="Rectangles 896003"/>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96005" name="Rectangles 896004"/>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6006" name="Rectangles 896005"/>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6007" name="Rectangles 896006"/>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96008" name="Rectangles 896007"/>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6009" name="Rectangles 896008"/>
          <p:cNvSpPr/>
          <p:nvPr/>
        </p:nvSpPr>
        <p:spPr>
          <a:xfrm>
            <a:off x="228600" y="1143000"/>
            <a:ext cx="8686800" cy="946150"/>
          </a:xfrm>
          <a:prstGeom prst="rect">
            <a:avLst/>
          </a:prstGeom>
          <a:noFill/>
          <a:ln w="9525">
            <a:noFill/>
          </a:ln>
        </p:spPr>
        <p:txBody>
          <a:bodyPr>
            <a:spAutoFit/>
          </a:bodyPr>
          <a:lstStyle/>
          <a:p>
            <a:r>
              <a:rPr sz="2800" i="1" err="1">
                <a:latin typeface="Times New Roman" panose="02020603050405020304" charset="0"/>
              </a:rPr>
              <a:t>Figure 28.13 shows how to define ObjectIdentifier </a:t>
            </a:r>
            <a:br>
              <a:rPr sz="2800" i="1" err="1">
                <a:latin typeface="Times New Roman" panose="02020603050405020304" charset="0"/>
              </a:rPr>
            </a:br>
            <a:r>
              <a:rPr sz="2800" i="1" err="1">
                <a:latin typeface="Times New Roman" panose="02020603050405020304" charset="0"/>
              </a:rPr>
              <a:t>1.3.6.1 (iso.org.dod.internet</a:t>
            </a:r>
            <a:r>
              <a:rPr sz="2800" i="1">
                <a:latin typeface="Times New Roman" panose="02020603050405020304" charset="0"/>
              </a:rPr>
              <a:t>).</a:t>
            </a:r>
          </a:p>
        </p:txBody>
      </p:sp>
      <p:sp>
        <p:nvSpPr>
          <p:cNvPr id="896011" name="Straight Connector 896010"/>
          <p:cNvSpPr/>
          <p:nvPr/>
        </p:nvSpPr>
        <p:spPr>
          <a:xfrm>
            <a:off x="152400" y="3048000"/>
            <a:ext cx="8763000" cy="0"/>
          </a:xfrm>
          <a:prstGeom prst="line">
            <a:avLst/>
          </a:prstGeom>
          <a:ln w="76200" cap="flat" cmpd="sng">
            <a:solidFill>
              <a:schemeClr val="hlink"/>
            </a:solidFill>
            <a:prstDash val="solid"/>
            <a:headEnd type="none" w="med" len="med"/>
            <a:tailEnd type="none" w="med" len="med"/>
          </a:ln>
        </p:spPr>
      </p:sp>
      <p:sp>
        <p:nvSpPr>
          <p:cNvPr id="896012" name="Straight Connector 896011"/>
          <p:cNvSpPr/>
          <p:nvPr/>
        </p:nvSpPr>
        <p:spPr>
          <a:xfrm>
            <a:off x="152400" y="3886200"/>
            <a:ext cx="8763000" cy="0"/>
          </a:xfrm>
          <a:prstGeom prst="line">
            <a:avLst/>
          </a:prstGeom>
          <a:ln w="19050" cap="flat" cmpd="sng">
            <a:solidFill>
              <a:schemeClr val="hlink"/>
            </a:solidFill>
            <a:prstDash val="solid"/>
            <a:headEnd type="none" w="med" len="med"/>
            <a:tailEnd type="none" w="med" len="med"/>
          </a:ln>
        </p:spPr>
      </p:sp>
      <p:sp>
        <p:nvSpPr>
          <p:cNvPr id="896013" name="Text Box 896012"/>
          <p:cNvSpPr txBox="1"/>
          <p:nvPr/>
        </p:nvSpPr>
        <p:spPr>
          <a:xfrm>
            <a:off x="304800" y="3276600"/>
            <a:ext cx="5948363" cy="457200"/>
          </a:xfrm>
          <a:prstGeom prst="rect">
            <a:avLst/>
          </a:prstGeom>
          <a:noFill/>
          <a:ln w="9525">
            <a:noFill/>
          </a:ln>
        </p:spPr>
        <p:txBody>
          <a:bodyPr wrap="none" anchor="t">
            <a:spAutoFit/>
          </a:bodyPr>
          <a:lstStyle/>
          <a:p>
            <a:r>
              <a:rPr sz="2400">
                <a:solidFill>
                  <a:schemeClr val="folHlink"/>
                </a:solidFill>
                <a:latin typeface="Times New Roman" panose="02020603050405020304" charset="0"/>
              </a:rPr>
              <a:t>Figure 28.13  </a:t>
            </a:r>
            <a:r>
              <a:rPr sz="2000" i="1" err="1">
                <a:latin typeface="Times New Roman" panose="02020603050405020304" charset="0"/>
              </a:rPr>
              <a:t>Example 28.3, ObjectIdentifier</a:t>
            </a:r>
            <a:r>
              <a:rPr sz="2000" i="1">
                <a:latin typeface="Times New Roman" panose="02020603050405020304" charset="0"/>
              </a:rPr>
              <a:t> 1.3.6.1</a:t>
            </a:r>
          </a:p>
        </p:txBody>
      </p:sp>
      <p:sp>
        <p:nvSpPr>
          <p:cNvPr id="896014" name="Straight Connector 896013"/>
          <p:cNvSpPr/>
          <p:nvPr/>
        </p:nvSpPr>
        <p:spPr>
          <a:xfrm>
            <a:off x="152400" y="6096000"/>
            <a:ext cx="8763000" cy="0"/>
          </a:xfrm>
          <a:prstGeom prst="line">
            <a:avLst/>
          </a:prstGeom>
          <a:ln w="76200" cap="flat" cmpd="sng">
            <a:solidFill>
              <a:schemeClr val="hlink"/>
            </a:solidFill>
            <a:prstDash val="solid"/>
            <a:headEnd type="none" w="med" len="med"/>
            <a:tailEnd type="none" w="med" len="med"/>
          </a:ln>
        </p:spPr>
      </p:sp>
      <p:pic>
        <p:nvPicPr>
          <p:cNvPr id="896015" name="Picture 896014"/>
          <p:cNvPicPr>
            <a:picLocks noChangeAspect="1"/>
          </p:cNvPicPr>
          <p:nvPr/>
        </p:nvPicPr>
        <p:blipFill>
          <a:blip r:embed="rId3"/>
          <a:stretch>
            <a:fillRect/>
          </a:stretch>
        </p:blipFill>
        <p:spPr>
          <a:xfrm>
            <a:off x="922338" y="4386263"/>
            <a:ext cx="7231062" cy="1176337"/>
          </a:xfrm>
          <a:prstGeom prst="rect">
            <a:avLst/>
          </a:prstGeom>
          <a:noFill/>
          <a:ln w="9525">
            <a:noFill/>
          </a:ln>
        </p:spPr>
      </p:pic>
      <p:sp>
        <p:nvSpPr>
          <p:cNvPr id="896016" name="Text Box 896015"/>
          <p:cNvSpPr txBox="1"/>
          <p:nvPr/>
        </p:nvSpPr>
        <p:spPr>
          <a:xfrm>
            <a:off x="1143000" y="0"/>
            <a:ext cx="2487613" cy="579438"/>
          </a:xfrm>
          <a:prstGeom prst="rect">
            <a:avLst/>
          </a:prstGeom>
          <a:noFill/>
          <a:ln w="9525">
            <a:noFill/>
          </a:ln>
        </p:spPr>
        <p:txBody>
          <a:bodyPr wrap="none" anchor="t">
            <a:spAutoFit/>
          </a:bodyPr>
          <a:lstStyle/>
          <a:p>
            <a:r>
              <a:rPr i="1">
                <a:solidFill>
                  <a:schemeClr val="hlink"/>
                </a:solidFill>
                <a:latin typeface="Times New Roman" panose="02020603050405020304" charset="0"/>
              </a:rPr>
              <a:t>Example 28.3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s 897025"/>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97027" name="Rectangles 897026"/>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7028" name="Rectangles 897027"/>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97029" name="Rectangles 897028"/>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7030" name="Rectangles 897029"/>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7031" name="Rectangles 897030"/>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97032" name="Rectangles 897031"/>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97033" name="Rectangles 897032"/>
          <p:cNvSpPr/>
          <p:nvPr/>
        </p:nvSpPr>
        <p:spPr>
          <a:xfrm>
            <a:off x="228600" y="1143000"/>
            <a:ext cx="8686800" cy="519113"/>
          </a:xfrm>
          <a:prstGeom prst="rect">
            <a:avLst/>
          </a:prstGeom>
          <a:noFill/>
          <a:ln w="9525">
            <a:noFill/>
          </a:ln>
        </p:spPr>
        <p:txBody>
          <a:bodyPr>
            <a:spAutoFit/>
          </a:bodyPr>
          <a:lstStyle/>
          <a:p>
            <a:pPr algn="just"/>
            <a:r>
              <a:rPr sz="2800" i="1" err="1">
                <a:latin typeface="Times New Roman" panose="02020603050405020304" charset="0"/>
              </a:rPr>
              <a:t>Figure 28.14 shows how to define IPAddress</a:t>
            </a:r>
            <a:r>
              <a:rPr sz="2800" i="1">
                <a:latin typeface="Times New Roman" panose="02020603050405020304" charset="0"/>
              </a:rPr>
              <a:t> 131.21.14.8..</a:t>
            </a:r>
          </a:p>
        </p:txBody>
      </p:sp>
      <p:sp>
        <p:nvSpPr>
          <p:cNvPr id="897035" name="Straight Connector 897034"/>
          <p:cNvSpPr/>
          <p:nvPr/>
        </p:nvSpPr>
        <p:spPr>
          <a:xfrm>
            <a:off x="152400" y="2819400"/>
            <a:ext cx="8763000" cy="0"/>
          </a:xfrm>
          <a:prstGeom prst="line">
            <a:avLst/>
          </a:prstGeom>
          <a:ln w="76200" cap="flat" cmpd="sng">
            <a:solidFill>
              <a:schemeClr val="hlink"/>
            </a:solidFill>
            <a:prstDash val="solid"/>
            <a:headEnd type="none" w="med" len="med"/>
            <a:tailEnd type="none" w="med" len="med"/>
          </a:ln>
        </p:spPr>
      </p:sp>
      <p:sp>
        <p:nvSpPr>
          <p:cNvPr id="897036" name="Straight Connector 897035"/>
          <p:cNvSpPr/>
          <p:nvPr/>
        </p:nvSpPr>
        <p:spPr>
          <a:xfrm>
            <a:off x="152400" y="3657600"/>
            <a:ext cx="8763000" cy="0"/>
          </a:xfrm>
          <a:prstGeom prst="line">
            <a:avLst/>
          </a:prstGeom>
          <a:ln w="19050" cap="flat" cmpd="sng">
            <a:solidFill>
              <a:schemeClr val="hlink"/>
            </a:solidFill>
            <a:prstDash val="solid"/>
            <a:headEnd type="none" w="med" len="med"/>
            <a:tailEnd type="none" w="med" len="med"/>
          </a:ln>
        </p:spPr>
      </p:sp>
      <p:sp>
        <p:nvSpPr>
          <p:cNvPr id="897037" name="Text Box 897036"/>
          <p:cNvSpPr txBox="1"/>
          <p:nvPr/>
        </p:nvSpPr>
        <p:spPr>
          <a:xfrm>
            <a:off x="304800" y="3048000"/>
            <a:ext cx="5945188" cy="457200"/>
          </a:xfrm>
          <a:prstGeom prst="rect">
            <a:avLst/>
          </a:prstGeom>
          <a:noFill/>
          <a:ln w="9525">
            <a:noFill/>
          </a:ln>
        </p:spPr>
        <p:txBody>
          <a:bodyPr wrap="none" anchor="t">
            <a:spAutoFit/>
          </a:bodyPr>
          <a:lstStyle/>
          <a:p>
            <a:r>
              <a:rPr sz="2400">
                <a:solidFill>
                  <a:schemeClr val="folHlink"/>
                </a:solidFill>
                <a:latin typeface="Times New Roman" panose="02020603050405020304" charset="0"/>
              </a:rPr>
              <a:t>Figure 28.14  </a:t>
            </a:r>
            <a:r>
              <a:rPr sz="2000" i="1" err="1">
                <a:latin typeface="Times New Roman" panose="02020603050405020304" charset="0"/>
              </a:rPr>
              <a:t>Example 28.4, IPAddress</a:t>
            </a:r>
            <a:r>
              <a:rPr sz="2000" i="1">
                <a:latin typeface="Times New Roman" panose="02020603050405020304" charset="0"/>
              </a:rPr>
              <a:t> 131.21.14.8.</a:t>
            </a:r>
          </a:p>
        </p:txBody>
      </p:sp>
      <p:sp>
        <p:nvSpPr>
          <p:cNvPr id="897038" name="Straight Connector 897037"/>
          <p:cNvSpPr/>
          <p:nvPr/>
        </p:nvSpPr>
        <p:spPr>
          <a:xfrm>
            <a:off x="152400" y="5943600"/>
            <a:ext cx="8763000" cy="0"/>
          </a:xfrm>
          <a:prstGeom prst="line">
            <a:avLst/>
          </a:prstGeom>
          <a:ln w="76200" cap="flat" cmpd="sng">
            <a:solidFill>
              <a:schemeClr val="hlink"/>
            </a:solidFill>
            <a:prstDash val="solid"/>
            <a:headEnd type="none" w="med" len="med"/>
            <a:tailEnd type="none" w="med" len="med"/>
          </a:ln>
        </p:spPr>
      </p:sp>
      <p:pic>
        <p:nvPicPr>
          <p:cNvPr id="897039" name="Picture 897038"/>
          <p:cNvPicPr>
            <a:picLocks noChangeAspect="1"/>
          </p:cNvPicPr>
          <p:nvPr/>
        </p:nvPicPr>
        <p:blipFill>
          <a:blip r:embed="rId3"/>
          <a:stretch>
            <a:fillRect/>
          </a:stretch>
        </p:blipFill>
        <p:spPr>
          <a:xfrm>
            <a:off x="769938" y="4322763"/>
            <a:ext cx="7231062" cy="1163637"/>
          </a:xfrm>
          <a:prstGeom prst="rect">
            <a:avLst/>
          </a:prstGeom>
          <a:noFill/>
          <a:ln w="9525">
            <a:noFill/>
          </a:ln>
        </p:spPr>
      </p:pic>
      <p:sp>
        <p:nvSpPr>
          <p:cNvPr id="897040" name="Text Box 897039"/>
          <p:cNvSpPr txBox="1"/>
          <p:nvPr/>
        </p:nvSpPr>
        <p:spPr>
          <a:xfrm>
            <a:off x="1143000" y="0"/>
            <a:ext cx="2487613" cy="579438"/>
          </a:xfrm>
          <a:prstGeom prst="rect">
            <a:avLst/>
          </a:prstGeom>
          <a:noFill/>
          <a:ln w="9525">
            <a:noFill/>
          </a:ln>
        </p:spPr>
        <p:txBody>
          <a:bodyPr wrap="none" anchor="t">
            <a:spAutoFit/>
          </a:bodyPr>
          <a:lstStyle/>
          <a:p>
            <a:r>
              <a:rPr i="1">
                <a:solidFill>
                  <a:schemeClr val="hlink"/>
                </a:solidFill>
                <a:latin typeface="Times New Roman" panose="02020603050405020304" charset="0"/>
              </a:rPr>
              <a:t>Example 28.4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Straight Connector 87347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73475" name="Straight Connector 87347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73476" name="Text Box 873475"/>
          <p:cNvSpPr txBox="1"/>
          <p:nvPr/>
        </p:nvSpPr>
        <p:spPr>
          <a:xfrm>
            <a:off x="304800" y="762000"/>
            <a:ext cx="92773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mib-2</a:t>
            </a:r>
          </a:p>
        </p:txBody>
      </p:sp>
      <p:sp>
        <p:nvSpPr>
          <p:cNvPr id="873477" name="Straight Connector 873476"/>
          <p:cNvSpPr/>
          <p:nvPr/>
        </p:nvSpPr>
        <p:spPr>
          <a:xfrm>
            <a:off x="152400" y="5805264"/>
            <a:ext cx="8763000" cy="0"/>
          </a:xfrm>
          <a:prstGeom prst="line">
            <a:avLst/>
          </a:prstGeom>
          <a:ln w="76200" cap="flat" cmpd="sng">
            <a:solidFill>
              <a:schemeClr val="hlink"/>
            </a:solidFill>
            <a:prstDash val="solid"/>
            <a:headEnd type="none" w="med" len="med"/>
            <a:tailEnd type="none" w="med" len="med"/>
          </a:ln>
        </p:spPr>
      </p:sp>
      <p:pic>
        <p:nvPicPr>
          <p:cNvPr id="873478" name="Picture 873477"/>
          <p:cNvPicPr>
            <a:picLocks noChangeAspect="1"/>
          </p:cNvPicPr>
          <p:nvPr/>
        </p:nvPicPr>
        <p:blipFill>
          <a:blip r:embed="rId3"/>
          <a:stretch>
            <a:fillRect/>
          </a:stretch>
        </p:blipFill>
        <p:spPr>
          <a:xfrm>
            <a:off x="620713" y="2544763"/>
            <a:ext cx="7761287" cy="1874837"/>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Straight Connector 89907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99075" name="Straight Connector 89907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99076" name="Text Box 899075"/>
          <p:cNvSpPr txBox="1"/>
          <p:nvPr/>
        </p:nvSpPr>
        <p:spPr>
          <a:xfrm>
            <a:off x="304800" y="762000"/>
            <a:ext cx="137731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err="1">
                <a:latin typeface="Times New Roman" panose="02020603050405020304" charset="0"/>
              </a:rPr>
              <a:t>udp</a:t>
            </a:r>
            <a:r>
              <a:rPr sz="2000" i="1">
                <a:latin typeface="Times New Roman" panose="02020603050405020304" charset="0"/>
              </a:rPr>
              <a:t> group</a:t>
            </a:r>
          </a:p>
        </p:txBody>
      </p:sp>
      <p:sp>
        <p:nvSpPr>
          <p:cNvPr id="899077" name="Straight Connector 899076"/>
          <p:cNvSpPr/>
          <p:nvPr/>
        </p:nvSpPr>
        <p:spPr>
          <a:xfrm>
            <a:off x="152400" y="5949280"/>
            <a:ext cx="8763000" cy="0"/>
          </a:xfrm>
          <a:prstGeom prst="line">
            <a:avLst/>
          </a:prstGeom>
          <a:ln w="76200" cap="flat" cmpd="sng">
            <a:solidFill>
              <a:schemeClr val="hlink"/>
            </a:solidFill>
            <a:prstDash val="solid"/>
            <a:headEnd type="none" w="med" len="med"/>
            <a:tailEnd type="none" w="med" len="med"/>
          </a:ln>
        </p:spPr>
      </p:sp>
      <p:pic>
        <p:nvPicPr>
          <p:cNvPr id="899078" name="Picture 899077"/>
          <p:cNvPicPr>
            <a:picLocks noChangeAspect="1"/>
          </p:cNvPicPr>
          <p:nvPr/>
        </p:nvPicPr>
        <p:blipFill>
          <a:blip r:embed="rId3"/>
          <a:stretch>
            <a:fillRect/>
          </a:stretch>
        </p:blipFill>
        <p:spPr>
          <a:xfrm>
            <a:off x="838200" y="1965325"/>
            <a:ext cx="6800850" cy="329247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Straight Connector 874497"/>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74499" name="Straight Connector 874498"/>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74500" name="Text Box 874499"/>
          <p:cNvSpPr txBox="1"/>
          <p:nvPr/>
        </p:nvSpPr>
        <p:spPr>
          <a:xfrm>
            <a:off x="304800" y="304800"/>
            <a:ext cx="284099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err="1">
                <a:latin typeface="Times New Roman" panose="02020603050405020304" charset="0"/>
              </a:rPr>
              <a:t>udp</a:t>
            </a:r>
            <a:r>
              <a:rPr sz="2000" i="1">
                <a:latin typeface="Times New Roman" panose="02020603050405020304" charset="0"/>
              </a:rPr>
              <a:t> variables and tables</a:t>
            </a:r>
          </a:p>
        </p:txBody>
      </p:sp>
      <p:pic>
        <p:nvPicPr>
          <p:cNvPr id="874502" name="Picture 874501"/>
          <p:cNvPicPr>
            <a:picLocks noChangeAspect="1"/>
          </p:cNvPicPr>
          <p:nvPr/>
        </p:nvPicPr>
        <p:blipFill>
          <a:blip r:embed="rId3"/>
          <a:stretch>
            <a:fillRect/>
          </a:stretch>
        </p:blipFill>
        <p:spPr>
          <a:xfrm>
            <a:off x="1524000" y="1235075"/>
            <a:ext cx="5392738" cy="48609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Straight Connector 875521"/>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75523" name="Straight Connector 875522"/>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75524" name="Text Box 875523"/>
          <p:cNvSpPr txBox="1"/>
          <p:nvPr/>
        </p:nvSpPr>
        <p:spPr>
          <a:xfrm>
            <a:off x="304800" y="762000"/>
            <a:ext cx="247142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err="1">
                <a:latin typeface="Times New Roman" panose="02020603050405020304" charset="0"/>
              </a:rPr>
              <a:t>Indexes for udpTable</a:t>
            </a:r>
            <a:endParaRPr sz="2000" i="1">
              <a:latin typeface="Times New Roman" panose="02020603050405020304" charset="0"/>
            </a:endParaRPr>
          </a:p>
        </p:txBody>
      </p:sp>
      <p:pic>
        <p:nvPicPr>
          <p:cNvPr id="875526" name="Picture 875525"/>
          <p:cNvPicPr>
            <a:picLocks noChangeAspect="1"/>
          </p:cNvPicPr>
          <p:nvPr/>
        </p:nvPicPr>
        <p:blipFill>
          <a:blip r:embed="rId3"/>
          <a:stretch>
            <a:fillRect/>
          </a:stretch>
        </p:blipFill>
        <p:spPr>
          <a:xfrm>
            <a:off x="1476375" y="1497013"/>
            <a:ext cx="5915025" cy="4446587"/>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Straight Connector 878593"/>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78595" name="Straight Connector 878594"/>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78596" name="Text Box 878595"/>
          <p:cNvSpPr txBox="1"/>
          <p:nvPr/>
        </p:nvSpPr>
        <p:spPr>
          <a:xfrm>
            <a:off x="304800" y="762000"/>
            <a:ext cx="167767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err="1">
                <a:latin typeface="Times New Roman" panose="02020603050405020304" charset="0"/>
              </a:rPr>
              <a:t>SNMP PDUs</a:t>
            </a:r>
            <a:endParaRPr sz="2000" i="1">
              <a:latin typeface="Times New Roman" panose="02020603050405020304" charset="0"/>
            </a:endParaRPr>
          </a:p>
        </p:txBody>
      </p:sp>
      <p:sp>
        <p:nvSpPr>
          <p:cNvPr id="878597" name="Straight Connector 878596"/>
          <p:cNvSpPr/>
          <p:nvPr/>
        </p:nvSpPr>
        <p:spPr>
          <a:xfrm>
            <a:off x="152400" y="6021288"/>
            <a:ext cx="8763000" cy="0"/>
          </a:xfrm>
          <a:prstGeom prst="line">
            <a:avLst/>
          </a:prstGeom>
          <a:ln w="76200" cap="flat" cmpd="sng">
            <a:solidFill>
              <a:schemeClr val="hlink"/>
            </a:solidFill>
            <a:prstDash val="solid"/>
            <a:headEnd type="none" w="med" len="med"/>
            <a:tailEnd type="none" w="med" len="med"/>
          </a:ln>
        </p:spPr>
      </p:sp>
      <p:pic>
        <p:nvPicPr>
          <p:cNvPr id="878598" name="Picture 878597"/>
          <p:cNvPicPr>
            <a:picLocks noChangeAspect="1"/>
          </p:cNvPicPr>
          <p:nvPr/>
        </p:nvPicPr>
        <p:blipFill>
          <a:blip r:embed="rId3"/>
          <a:stretch>
            <a:fillRect/>
          </a:stretch>
        </p:blipFill>
        <p:spPr>
          <a:xfrm>
            <a:off x="1793875" y="1576388"/>
            <a:ext cx="5064125" cy="4291012"/>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Straight Connector 879617"/>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79619" name="Straight Connector 879618"/>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79620" name="Text Box 879619"/>
          <p:cNvSpPr txBox="1"/>
          <p:nvPr/>
        </p:nvSpPr>
        <p:spPr>
          <a:xfrm>
            <a:off x="304800" y="762000"/>
            <a:ext cx="231965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SNMP PDU format</a:t>
            </a:r>
          </a:p>
        </p:txBody>
      </p:sp>
      <p:sp>
        <p:nvSpPr>
          <p:cNvPr id="879621" name="Straight Connector 879620"/>
          <p:cNvSpPr/>
          <p:nvPr/>
        </p:nvSpPr>
        <p:spPr>
          <a:xfrm>
            <a:off x="152400" y="5733256"/>
            <a:ext cx="8763000" cy="0"/>
          </a:xfrm>
          <a:prstGeom prst="line">
            <a:avLst/>
          </a:prstGeom>
          <a:ln w="76200" cap="flat" cmpd="sng">
            <a:solidFill>
              <a:schemeClr val="hlink"/>
            </a:solidFill>
            <a:prstDash val="solid"/>
            <a:headEnd type="none" w="med" len="med"/>
            <a:tailEnd type="none" w="med" len="med"/>
          </a:ln>
        </p:spPr>
      </p:sp>
      <p:pic>
        <p:nvPicPr>
          <p:cNvPr id="879622" name="Picture 879621"/>
          <p:cNvPicPr>
            <a:picLocks noChangeAspect="1"/>
          </p:cNvPicPr>
          <p:nvPr/>
        </p:nvPicPr>
        <p:blipFill>
          <a:blip r:embed="rId3"/>
          <a:stretch>
            <a:fillRect/>
          </a:stretch>
        </p:blipFill>
        <p:spPr>
          <a:xfrm>
            <a:off x="1843088" y="1876425"/>
            <a:ext cx="4862512" cy="338137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ext Box 891905"/>
          <p:cNvSpPr txBox="1"/>
          <p:nvPr/>
        </p:nvSpPr>
        <p:spPr>
          <a:xfrm>
            <a:off x="1676400" y="1600200"/>
            <a:ext cx="1860550"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Types of errors</a:t>
            </a:r>
          </a:p>
        </p:txBody>
      </p:sp>
      <p:pic>
        <p:nvPicPr>
          <p:cNvPr id="891908" name="Picture 891907"/>
          <p:cNvPicPr>
            <a:picLocks noChangeAspect="1"/>
          </p:cNvPicPr>
          <p:nvPr/>
        </p:nvPicPr>
        <p:blipFill>
          <a:blip r:embed="rId3"/>
          <a:stretch>
            <a:fillRect/>
          </a:stretch>
        </p:blipFill>
        <p:spPr>
          <a:xfrm>
            <a:off x="1412875" y="1985963"/>
            <a:ext cx="6435725" cy="2814637"/>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traight Connector 880641"/>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80643" name="Straight Connector 880642"/>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80644" name="Text Box 880643"/>
          <p:cNvSpPr txBox="1"/>
          <p:nvPr/>
        </p:nvSpPr>
        <p:spPr>
          <a:xfrm>
            <a:off x="304800" y="304800"/>
            <a:ext cx="184213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SNMP message</a:t>
            </a:r>
          </a:p>
        </p:txBody>
      </p:sp>
      <p:pic>
        <p:nvPicPr>
          <p:cNvPr id="2" name="Picture 1"/>
          <p:cNvPicPr>
            <a:picLocks noChangeAspect="1"/>
          </p:cNvPicPr>
          <p:nvPr/>
        </p:nvPicPr>
        <p:blipFill>
          <a:blip r:embed="rId3"/>
          <a:stretch>
            <a:fillRect/>
          </a:stretch>
        </p:blipFill>
        <p:spPr>
          <a:xfrm>
            <a:off x="1115616" y="1268760"/>
            <a:ext cx="6253112" cy="44456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Straight Connector 883713"/>
          <p:cNvSpPr/>
          <p:nvPr/>
        </p:nvSpPr>
        <p:spPr>
          <a:xfrm>
            <a:off x="152400" y="76200"/>
            <a:ext cx="8763000" cy="0"/>
          </a:xfrm>
          <a:prstGeom prst="line">
            <a:avLst/>
          </a:prstGeom>
          <a:ln w="76200" cap="flat" cmpd="sng">
            <a:solidFill>
              <a:schemeClr val="hlink"/>
            </a:solidFill>
            <a:prstDash val="solid"/>
            <a:headEnd type="none" w="med" len="med"/>
            <a:tailEnd type="none" w="med" len="med"/>
          </a:ln>
        </p:spPr>
      </p:sp>
      <p:sp>
        <p:nvSpPr>
          <p:cNvPr id="883715" name="Straight Connector 883714"/>
          <p:cNvSpPr/>
          <p:nvPr/>
        </p:nvSpPr>
        <p:spPr>
          <a:xfrm>
            <a:off x="152400" y="914400"/>
            <a:ext cx="8763000" cy="0"/>
          </a:xfrm>
          <a:prstGeom prst="line">
            <a:avLst/>
          </a:prstGeom>
          <a:ln w="19050" cap="flat" cmpd="sng">
            <a:solidFill>
              <a:schemeClr val="hlink"/>
            </a:solidFill>
            <a:prstDash val="solid"/>
            <a:headEnd type="none" w="med" len="med"/>
            <a:tailEnd type="none" w="med" len="med"/>
          </a:ln>
        </p:spPr>
      </p:sp>
      <p:sp>
        <p:nvSpPr>
          <p:cNvPr id="883716" name="Text Box 883715"/>
          <p:cNvSpPr txBox="1"/>
          <p:nvPr/>
        </p:nvSpPr>
        <p:spPr>
          <a:xfrm>
            <a:off x="304800" y="304800"/>
            <a:ext cx="2736215" cy="460375"/>
          </a:xfrm>
          <a:prstGeom prst="rect">
            <a:avLst/>
          </a:prstGeom>
          <a:noFill/>
          <a:ln w="9525">
            <a:noFill/>
          </a:ln>
        </p:spPr>
        <p:txBody>
          <a:bodyPr wrap="none" anchor="t">
            <a:spAutoFit/>
          </a:bodyPr>
          <a:lstStyle/>
          <a:p>
            <a:r>
              <a:rPr sz="2400">
                <a:solidFill>
                  <a:schemeClr val="folHlink"/>
                </a:solidFill>
                <a:latin typeface="Times New Roman" panose="02020603050405020304" charset="0"/>
              </a:rPr>
              <a:t> </a:t>
            </a:r>
            <a:r>
              <a:rPr sz="2000" i="1">
                <a:latin typeface="Times New Roman" panose="02020603050405020304" charset="0"/>
              </a:rPr>
              <a:t>Port numbers for SNMP</a:t>
            </a:r>
          </a:p>
        </p:txBody>
      </p:sp>
      <p:sp>
        <p:nvSpPr>
          <p:cNvPr id="883717" name="Straight Connector 883716"/>
          <p:cNvSpPr/>
          <p:nvPr/>
        </p:nvSpPr>
        <p:spPr>
          <a:xfrm>
            <a:off x="152400" y="6400800"/>
            <a:ext cx="8763000" cy="0"/>
          </a:xfrm>
          <a:prstGeom prst="line">
            <a:avLst/>
          </a:prstGeom>
          <a:ln w="76200" cap="flat" cmpd="sng">
            <a:solidFill>
              <a:schemeClr val="hlink"/>
            </a:solidFill>
            <a:prstDash val="solid"/>
            <a:headEnd type="none" w="med" len="med"/>
            <a:tailEnd type="none" w="med" len="med"/>
          </a:ln>
        </p:spPr>
      </p:sp>
      <p:pic>
        <p:nvPicPr>
          <p:cNvPr id="883718" name="Picture 883717"/>
          <p:cNvPicPr>
            <a:picLocks noChangeAspect="1"/>
          </p:cNvPicPr>
          <p:nvPr/>
        </p:nvPicPr>
        <p:blipFill>
          <a:blip r:embed="rId3"/>
          <a:stretch>
            <a:fillRect/>
          </a:stretch>
        </p:blipFill>
        <p:spPr>
          <a:xfrm>
            <a:off x="1568450" y="1295400"/>
            <a:ext cx="5594350" cy="477837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 Your Understanding</a:t>
            </a:r>
            <a:endParaRPr lang="en-IN" dirty="0"/>
          </a:p>
        </p:txBody>
      </p:sp>
      <p:sp>
        <p:nvSpPr>
          <p:cNvPr id="3" name="Content Placeholder 2"/>
          <p:cNvSpPr>
            <a:spLocks noGrp="1"/>
          </p:cNvSpPr>
          <p:nvPr>
            <p:ph idx="1"/>
          </p:nvPr>
        </p:nvSpPr>
        <p:spPr/>
        <p:txBody>
          <a:bodyPr/>
          <a:lstStyle/>
          <a:p>
            <a:pPr>
              <a:lnSpc>
                <a:spcPct val="200000"/>
              </a:lnSpc>
            </a:pPr>
            <a:r>
              <a:rPr lang="en-US" altLang="en-IN" dirty="0" smtClean="0"/>
              <a:t>What are the different objects that are used by SNMP?</a:t>
            </a:r>
          </a:p>
          <a:p>
            <a:pPr>
              <a:lnSpc>
                <a:spcPct val="200000"/>
              </a:lnSpc>
            </a:pPr>
            <a:r>
              <a:rPr lang="en-US" altLang="en-IN" dirty="0" smtClean="0"/>
              <a:t>How structured data are formed?</a:t>
            </a:r>
          </a:p>
          <a:p>
            <a:pPr>
              <a:lnSpc>
                <a:spcPct val="200000"/>
              </a:lnSpc>
            </a:pPr>
            <a:r>
              <a:rPr lang="en-US" altLang="en-IN" dirty="0" smtClean="0"/>
              <a:t>List the functionalities of network management</a:t>
            </a:r>
          </a:p>
          <a:p>
            <a:pPr>
              <a:lnSpc>
                <a:spcPct val="200000"/>
              </a:lnSpc>
            </a:pPr>
            <a:endParaRPr lang="en-US" alt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a:t>
            </a:r>
            <a:r>
              <a:rPr lang="en-US" sz="2400" dirty="0" smtClean="0"/>
              <a:t>understood and will be able to explain</a:t>
            </a:r>
            <a:endParaRPr lang="en-US" sz="2400" dirty="0"/>
          </a:p>
          <a:p>
            <a:pPr marL="0" indent="0">
              <a:buNone/>
            </a:pPr>
            <a:endParaRPr lang="en-US" sz="2400" dirty="0"/>
          </a:p>
          <a:p>
            <a:pPr>
              <a:buClr>
                <a:schemeClr val="tx1"/>
              </a:buClr>
              <a:buSzPct val="117000"/>
              <a:buFont typeface="Wingdings" panose="05000000000000000000" pitchFamily="2" charset="2"/>
            </a:pPr>
            <a:r>
              <a:rPr lang="fr-FR" altLang="x-none" sz="2400" dirty="0">
                <a:solidFill>
                  <a:srgbClr val="0033CC"/>
                </a:solidFill>
                <a:latin typeface="Times New Roman" panose="02020603050405020304" charset="0"/>
              </a:rPr>
              <a:t>Network Management</a:t>
            </a:r>
          </a:p>
          <a:p>
            <a:pPr>
              <a:buClr>
                <a:schemeClr val="tx1"/>
              </a:buClr>
              <a:buSzPct val="117000"/>
              <a:buFont typeface="Wingdings" panose="05000000000000000000" pitchFamily="2" charset="2"/>
            </a:pPr>
            <a:r>
              <a:rPr lang="fr-FR" altLang="x-none" sz="2400" dirty="0">
                <a:solidFill>
                  <a:srgbClr val="0033CC"/>
                </a:solidFill>
                <a:latin typeface="Times New Roman" panose="02020603050405020304" charset="0"/>
              </a:rPr>
              <a:t>SNMP</a:t>
            </a:r>
          </a:p>
          <a:p>
            <a:pPr lvl="1">
              <a:buClr>
                <a:schemeClr val="tx1"/>
              </a:buClr>
              <a:buSzPct val="117000"/>
              <a:buFont typeface="Wingdings" panose="05000000000000000000" pitchFamily="2" charset="2"/>
            </a:pPr>
            <a:r>
              <a:rPr lang="fr-FR" altLang="x-none" sz="2400" dirty="0">
                <a:solidFill>
                  <a:srgbClr val="0033CC"/>
                </a:solidFill>
                <a:latin typeface="Times New Roman" panose="02020603050405020304" charset="0"/>
              </a:rPr>
              <a:t>Concept</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Management Components</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Structure of Management Information (SMI)</a:t>
            </a:r>
          </a:p>
          <a:p>
            <a:pPr lvl="1">
              <a:buClr>
                <a:schemeClr val="tx1"/>
              </a:buClr>
              <a:buSzPct val="117000"/>
              <a:buFont typeface="Wingdings" panose="05000000000000000000" pitchFamily="2" charset="2"/>
            </a:pPr>
            <a:r>
              <a:rPr lang="fr-FR" sz="2400" dirty="0">
                <a:solidFill>
                  <a:srgbClr val="0033CC"/>
                </a:solidFill>
                <a:latin typeface="Times New Roman" panose="02020603050405020304" charset="0"/>
              </a:rPr>
              <a:t>Management Information Base (MIB)</a:t>
            </a:r>
          </a:p>
          <a:p>
            <a:pPr lvl="1">
              <a:buClr>
                <a:schemeClr val="tx1"/>
              </a:buClr>
              <a:buSzPct val="117000"/>
              <a:buFont typeface="Wingdings" panose="05000000000000000000" pitchFamily="2" charset="2"/>
            </a:pPr>
            <a:r>
              <a:rPr lang="fr-FR" sz="2400" dirty="0">
                <a:solidFill>
                  <a:srgbClr val="0033CC"/>
                </a:solidFill>
                <a:latin typeface="Times New Roman" panose="02020603050405020304" charset="0"/>
              </a:rPr>
              <a:t>SNMP</a:t>
            </a:r>
          </a:p>
          <a:p>
            <a:pPr marL="0" indent="0" eaLnBrk="1" hangingPunct="1">
              <a:lnSpc>
                <a:spcPct val="90000"/>
              </a:lnSpc>
              <a:buNone/>
            </a:pPr>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s 565249"/>
          <p:cNvSpPr/>
          <p:nvPr/>
        </p:nvSpPr>
        <p:spPr>
          <a:xfrm>
            <a:off x="0" y="0"/>
            <a:ext cx="9144000" cy="1371600"/>
          </a:xfrm>
          <a:prstGeom prst="rect">
            <a:avLst/>
          </a:prstGeom>
          <a:solidFill>
            <a:srgbClr val="33CCFF"/>
          </a:solidFill>
          <a:ln w="9525" cap="flat" cmpd="sng">
            <a:solidFill>
              <a:schemeClr val="tx1"/>
            </a:solidFill>
            <a:prstDash val="solid"/>
            <a:miter/>
            <a:headEnd type="none" w="med" len="med"/>
            <a:tailEnd type="none" w="med" len="med"/>
          </a:ln>
        </p:spPr>
        <p:txBody>
          <a:bodyPr wrap="none" anchor="ctr"/>
          <a:lstStyle/>
          <a:p>
            <a:pPr algn="ctr"/>
            <a:endParaRPr>
              <a:effectLst>
                <a:outerShdw blurRad="38100" dist="38100" dir="2700000">
                  <a:srgbClr val="FFFFFF"/>
                </a:outerShdw>
              </a:effectLst>
              <a:latin typeface="Times New Roman" panose="02020603050405020304" charset="0"/>
            </a:endParaRPr>
          </a:p>
        </p:txBody>
      </p:sp>
      <p:sp>
        <p:nvSpPr>
          <p:cNvPr id="565251" name="Text Box 565250"/>
          <p:cNvSpPr txBox="1"/>
          <p:nvPr/>
        </p:nvSpPr>
        <p:spPr>
          <a:xfrm>
            <a:off x="228600" y="406400"/>
            <a:ext cx="7150735" cy="583565"/>
          </a:xfrm>
          <a:prstGeom prst="rect">
            <a:avLst/>
          </a:prstGeom>
          <a:noFill/>
          <a:ln w="9525">
            <a:noFill/>
          </a:ln>
        </p:spPr>
        <p:txBody>
          <a:bodyPr wrap="none" anchor="t">
            <a:spAutoFit/>
          </a:bodyPr>
          <a:lstStyle/>
          <a:p>
            <a:r>
              <a:rPr>
                <a:effectLst>
                  <a:outerShdw blurRad="38100" dist="38100" dir="2700000">
                    <a:srgbClr val="C0C0C0"/>
                  </a:outerShdw>
                </a:effectLst>
                <a:latin typeface="Times" pitchFamily="18" charset="0"/>
              </a:rPr>
              <a:t>  NETWORK MANAGEMENT SYSTEM</a:t>
            </a:r>
          </a:p>
        </p:txBody>
      </p:sp>
      <p:sp>
        <p:nvSpPr>
          <p:cNvPr id="565252" name="Text Box 565251"/>
          <p:cNvSpPr txBox="1"/>
          <p:nvPr/>
        </p:nvSpPr>
        <p:spPr>
          <a:xfrm>
            <a:off x="8229600" y="6400800"/>
            <a:ext cx="184150" cy="366713"/>
          </a:xfrm>
          <a:prstGeom prst="rect">
            <a:avLst/>
          </a:prstGeom>
          <a:noFill/>
          <a:ln w="9525">
            <a:noFill/>
          </a:ln>
        </p:spPr>
        <p:txBody>
          <a:bodyPr wrap="none" anchor="t">
            <a:spAutoFit/>
          </a:bodyPr>
          <a:lstStyle/>
          <a:p>
            <a:endParaRPr sz="1800">
              <a:latin typeface="Times New Roman" panose="02020603050405020304" charset="0"/>
            </a:endParaRPr>
          </a:p>
        </p:txBody>
      </p:sp>
      <p:sp>
        <p:nvSpPr>
          <p:cNvPr id="565253" name="Rectangles 565252"/>
          <p:cNvSpPr/>
          <p:nvPr/>
        </p:nvSpPr>
        <p:spPr>
          <a:xfrm>
            <a:off x="304800" y="2084864"/>
            <a:ext cx="8077200" cy="953135"/>
          </a:xfrm>
          <a:prstGeom prst="rect">
            <a:avLst/>
          </a:prstGeom>
          <a:noFill/>
          <a:ln w="9525">
            <a:noFill/>
          </a:ln>
        </p:spPr>
        <p:txBody>
          <a:bodyPr anchor="ctr">
            <a:spAutoFit/>
          </a:bodyPr>
          <a:lstStyle/>
          <a:p>
            <a:pPr algn="just" eaLnBrk="1" hangingPunct="1"/>
            <a:r>
              <a:rPr lang="en-US" sz="2800" i="1">
                <a:effectLst>
                  <a:outerShdw blurRad="38100" dist="38100" dir="2700000">
                    <a:srgbClr val="C0C0C0"/>
                  </a:outerShdw>
                </a:effectLst>
                <a:latin typeface="Times New Roman" panose="02020603050405020304" charset="0"/>
              </a:rPr>
              <a:t>F</a:t>
            </a:r>
            <a:r>
              <a:rPr sz="2800" i="1">
                <a:effectLst>
                  <a:outerShdw blurRad="38100" dist="38100" dir="2700000">
                    <a:srgbClr val="C0C0C0"/>
                  </a:outerShdw>
                </a:effectLst>
                <a:latin typeface="Times New Roman" panose="02020603050405020304" charset="0"/>
              </a:rPr>
              <a:t>unctions performed by a network management system can be divided into five broad categories</a:t>
            </a:r>
          </a:p>
        </p:txBody>
      </p:sp>
      <p:sp>
        <p:nvSpPr>
          <p:cNvPr id="565277" name="Rectangles 565276"/>
          <p:cNvSpPr/>
          <p:nvPr/>
        </p:nvSpPr>
        <p:spPr>
          <a:xfrm>
            <a:off x="824865" y="3469005"/>
            <a:ext cx="6705600" cy="1917700"/>
          </a:xfrm>
          <a:prstGeom prst="rect">
            <a:avLst/>
          </a:prstGeom>
          <a:noFill/>
          <a:ln w="9525">
            <a:noFill/>
          </a:ln>
        </p:spPr>
        <p:txBody>
          <a:bodyPr>
            <a:spAutoFit/>
          </a:bodyPr>
          <a:lstStyle/>
          <a:p>
            <a:pPr>
              <a:buClr>
                <a:schemeClr val="tx1"/>
              </a:buClr>
              <a:buSzPct val="117000"/>
              <a:buFont typeface="Wingdings" panose="05000000000000000000" pitchFamily="2" charset="2"/>
            </a:pPr>
            <a:r>
              <a:rPr lang="fr-FR" altLang="x-none" sz="2400">
                <a:solidFill>
                  <a:srgbClr val="0033CC"/>
                </a:solidFill>
                <a:latin typeface="Times New Roman" panose="02020603050405020304" charset="0"/>
              </a:rPr>
              <a:t>Configuration Management</a:t>
            </a:r>
            <a:br>
              <a:rPr lang="fr-FR" altLang="x-none" sz="2400">
                <a:solidFill>
                  <a:srgbClr val="0033CC"/>
                </a:solidFill>
                <a:latin typeface="Times New Roman" panose="02020603050405020304" charset="0"/>
              </a:rPr>
            </a:br>
            <a:r>
              <a:rPr lang="fr-FR" altLang="x-none" sz="2400" err="1">
                <a:solidFill>
                  <a:srgbClr val="0033CC"/>
                </a:solidFill>
                <a:latin typeface="Times New Roman" panose="02020603050405020304" charset="0"/>
              </a:rPr>
              <a:t>Fault</a:t>
            </a:r>
            <a:r>
              <a:rPr lang="fr-FR" altLang="x-none" sz="2400">
                <a:solidFill>
                  <a:srgbClr val="0033CC"/>
                </a:solidFill>
                <a:latin typeface="Times New Roman" panose="02020603050405020304" charset="0"/>
              </a:rPr>
              <a:t> Management</a:t>
            </a:r>
            <a:br>
              <a:rPr lang="fr-FR" altLang="x-none" sz="2400">
                <a:solidFill>
                  <a:srgbClr val="0033CC"/>
                </a:solidFill>
                <a:latin typeface="Times New Roman" panose="02020603050405020304" charset="0"/>
              </a:rPr>
            </a:br>
            <a:r>
              <a:rPr lang="fr-FR" altLang="x-none" sz="2400">
                <a:solidFill>
                  <a:srgbClr val="0033CC"/>
                </a:solidFill>
                <a:latin typeface="Times New Roman" panose="02020603050405020304" charset="0"/>
              </a:rPr>
              <a:t>Performance Management</a:t>
            </a:r>
          </a:p>
          <a:p>
            <a:pPr>
              <a:buClr>
                <a:schemeClr val="tx1"/>
              </a:buClr>
              <a:buSzPct val="117000"/>
              <a:buFont typeface="Wingdings" panose="05000000000000000000" pitchFamily="2" charset="2"/>
            </a:pPr>
            <a:r>
              <a:rPr sz="2400">
                <a:solidFill>
                  <a:srgbClr val="0033CC"/>
                </a:solidFill>
                <a:latin typeface="Times New Roman" panose="02020603050405020304" charset="0"/>
              </a:rPr>
              <a:t>Security Management</a:t>
            </a:r>
          </a:p>
          <a:p>
            <a:pPr>
              <a:buClr>
                <a:schemeClr val="tx1"/>
              </a:buClr>
              <a:buSzPct val="117000"/>
              <a:buFont typeface="Wingdings" panose="05000000000000000000" pitchFamily="2" charset="2"/>
            </a:pPr>
            <a:r>
              <a:rPr sz="2400">
                <a:solidFill>
                  <a:srgbClr val="0033CC"/>
                </a:solidFill>
                <a:latin typeface="Times New Roman" panose="02020603050405020304" charset="0"/>
              </a:rPr>
              <a:t>Accounting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Straight Connector 859137"/>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59139" name="Straight Connector 859138"/>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59140" name="Text Box 859139"/>
          <p:cNvSpPr txBox="1"/>
          <p:nvPr/>
        </p:nvSpPr>
        <p:spPr>
          <a:xfrm>
            <a:off x="304800" y="762000"/>
            <a:ext cx="4636770" cy="398780"/>
          </a:xfrm>
          <a:prstGeom prst="rect">
            <a:avLst/>
          </a:prstGeom>
          <a:noFill/>
          <a:ln w="9525">
            <a:noFill/>
          </a:ln>
        </p:spPr>
        <p:txBody>
          <a:bodyPr wrap="none" anchor="t">
            <a:spAutoFit/>
          </a:bodyPr>
          <a:lstStyle/>
          <a:p>
            <a:r>
              <a:rPr sz="2000" i="1">
                <a:latin typeface="Times New Roman" panose="02020603050405020304" charset="0"/>
              </a:rPr>
              <a:t>Functions of a network management system</a:t>
            </a:r>
          </a:p>
        </p:txBody>
      </p:sp>
      <p:pic>
        <p:nvPicPr>
          <p:cNvPr id="859142" name="Picture 859141"/>
          <p:cNvPicPr>
            <a:picLocks noChangeAspect="1"/>
          </p:cNvPicPr>
          <p:nvPr/>
        </p:nvPicPr>
        <p:blipFill>
          <a:blip r:embed="rId3"/>
          <a:stretch>
            <a:fillRect/>
          </a:stretch>
        </p:blipFill>
        <p:spPr>
          <a:xfrm>
            <a:off x="371475" y="2128838"/>
            <a:ext cx="8620125" cy="3281362"/>
          </a:xfrm>
          <a:prstGeom prst="rect">
            <a:avLst/>
          </a:prstGeom>
          <a:noFill/>
          <a:ln w="9525">
            <a:noFill/>
          </a:ln>
        </p:spPr>
      </p:pic>
      <p:sp>
        <p:nvSpPr>
          <p:cNvPr id="3" name="Text Box 2"/>
          <p:cNvSpPr txBox="1"/>
          <p:nvPr/>
        </p:nvSpPr>
        <p:spPr>
          <a:xfrm>
            <a:off x="304800" y="4949190"/>
            <a:ext cx="3613150" cy="922020"/>
          </a:xfrm>
          <a:prstGeom prst="rect">
            <a:avLst/>
          </a:prstGeom>
          <a:noFill/>
        </p:spPr>
        <p:txBody>
          <a:bodyPr wrap="square" rtlCol="0">
            <a:spAutoFit/>
          </a:bodyPr>
          <a:lstStyle/>
          <a:p>
            <a:r>
              <a:rPr lang="en-US" sz="1800">
                <a:latin typeface="Times New Roman" panose="02020603050405020304" charset="0"/>
                <a:cs typeface="Times New Roman" panose="02020603050405020304" charset="0"/>
              </a:rPr>
              <a:t>Reconf -hw, sw, acc conf</a:t>
            </a:r>
          </a:p>
          <a:p>
            <a:r>
              <a:rPr lang="en-US" sz="1800">
                <a:latin typeface="Times New Roman" panose="02020603050405020304" charset="0"/>
                <a:cs typeface="Times New Roman" panose="02020603050405020304" charset="0"/>
                <a:sym typeface="+mn-ea"/>
              </a:rPr>
              <a:t>Reactive - detecting, isolating, correcting, recording faults</a:t>
            </a:r>
            <a:endParaRPr lang="en-US" sz="18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s 857089"/>
          <p:cNvSpPr/>
          <p:nvPr/>
        </p:nvSpPr>
        <p:spPr>
          <a:xfrm>
            <a:off x="0" y="-101600"/>
            <a:ext cx="9144000" cy="1371600"/>
          </a:xfrm>
          <a:prstGeom prst="rect">
            <a:avLst/>
          </a:prstGeom>
          <a:solidFill>
            <a:srgbClr val="33CCFF"/>
          </a:solidFill>
          <a:ln w="9525" cap="flat" cmpd="sng">
            <a:solidFill>
              <a:schemeClr val="tx1"/>
            </a:solidFill>
            <a:prstDash val="solid"/>
            <a:miter/>
            <a:headEnd type="none" w="med" len="med"/>
            <a:tailEnd type="none" w="med" len="med"/>
          </a:ln>
        </p:spPr>
        <p:txBody>
          <a:bodyPr wrap="none" anchor="ctr"/>
          <a:lstStyle/>
          <a:p>
            <a:pPr algn="ctr"/>
            <a:endParaRPr>
              <a:effectLst>
                <a:outerShdw blurRad="38100" dist="38100" dir="2700000">
                  <a:srgbClr val="FFFFFF"/>
                </a:outerShdw>
              </a:effectLst>
              <a:latin typeface="Times New Roman" panose="02020603050405020304" charset="0"/>
            </a:endParaRPr>
          </a:p>
        </p:txBody>
      </p:sp>
      <p:sp>
        <p:nvSpPr>
          <p:cNvPr id="857091" name="Text Box 857090"/>
          <p:cNvSpPr txBox="1"/>
          <p:nvPr/>
        </p:nvSpPr>
        <p:spPr>
          <a:xfrm>
            <a:off x="228600" y="76200"/>
            <a:ext cx="6898640" cy="1076325"/>
          </a:xfrm>
          <a:prstGeom prst="rect">
            <a:avLst/>
          </a:prstGeom>
          <a:noFill/>
          <a:ln w="9525">
            <a:noFill/>
          </a:ln>
        </p:spPr>
        <p:txBody>
          <a:bodyPr wrap="none" anchor="t">
            <a:spAutoFit/>
          </a:bodyPr>
          <a:lstStyle/>
          <a:p>
            <a:r>
              <a:rPr>
                <a:effectLst>
                  <a:outerShdw blurRad="38100" dist="38100" dir="2700000">
                    <a:srgbClr val="C0C0C0"/>
                  </a:outerShdw>
                </a:effectLst>
                <a:latin typeface="Times" pitchFamily="18" charset="0"/>
              </a:rPr>
              <a:t> SIMPLE NETWORK MANAGEMENT</a:t>
            </a:r>
          </a:p>
          <a:p>
            <a:r>
              <a:rPr>
                <a:effectLst>
                  <a:outerShdw blurRad="38100" dist="38100" dir="2700000">
                    <a:srgbClr val="C0C0C0"/>
                  </a:outerShdw>
                </a:effectLst>
                <a:latin typeface="Times" pitchFamily="18" charset="0"/>
              </a:rPr>
              <a:t>           PROTOCOL (SNMP)</a:t>
            </a:r>
          </a:p>
        </p:txBody>
      </p:sp>
      <p:sp>
        <p:nvSpPr>
          <p:cNvPr id="857092" name="Text Box 857091"/>
          <p:cNvSpPr txBox="1"/>
          <p:nvPr/>
        </p:nvSpPr>
        <p:spPr>
          <a:xfrm>
            <a:off x="8229600" y="6400800"/>
            <a:ext cx="184150" cy="366713"/>
          </a:xfrm>
          <a:prstGeom prst="rect">
            <a:avLst/>
          </a:prstGeom>
          <a:noFill/>
          <a:ln w="9525">
            <a:noFill/>
          </a:ln>
        </p:spPr>
        <p:txBody>
          <a:bodyPr wrap="none" anchor="t">
            <a:spAutoFit/>
          </a:bodyPr>
          <a:lstStyle/>
          <a:p>
            <a:endParaRPr sz="1800">
              <a:latin typeface="Times New Roman" panose="02020603050405020304" charset="0"/>
            </a:endParaRPr>
          </a:p>
        </p:txBody>
      </p:sp>
      <p:sp>
        <p:nvSpPr>
          <p:cNvPr id="857093" name="Rectangles 857092"/>
          <p:cNvSpPr/>
          <p:nvPr/>
        </p:nvSpPr>
        <p:spPr>
          <a:xfrm>
            <a:off x="304800" y="1430338"/>
            <a:ext cx="8534400" cy="2227262"/>
          </a:xfrm>
          <a:prstGeom prst="rect">
            <a:avLst/>
          </a:prstGeom>
          <a:noFill/>
          <a:ln w="9525">
            <a:noFill/>
          </a:ln>
        </p:spPr>
        <p:txBody>
          <a:bodyPr anchor="ctr">
            <a:spAutoFit/>
          </a:bodyPr>
          <a:lstStyle/>
          <a:p>
            <a:pPr algn="just" eaLnBrk="1" hangingPunct="1"/>
            <a:r>
              <a:rPr sz="2800" i="1" dirty="0">
                <a:effectLst>
                  <a:outerShdw blurRad="38100" dist="38100" dir="2700000">
                    <a:srgbClr val="C0C0C0"/>
                  </a:outerShdw>
                </a:effectLst>
                <a:latin typeface="Times New Roman" panose="02020603050405020304" charset="0"/>
              </a:rPr>
              <a:t>The Simple Network Management Protocol (SNMP) is a framework for managing devices in an internet using the TCP/IP protocol suite. It provides a set of fundamental operations for monitoring and maintaining an internet.</a:t>
            </a:r>
          </a:p>
        </p:txBody>
      </p:sp>
      <p:sp>
        <p:nvSpPr>
          <p:cNvPr id="857094" name="Rectangles 857093"/>
          <p:cNvSpPr/>
          <p:nvPr/>
        </p:nvSpPr>
        <p:spPr>
          <a:xfrm>
            <a:off x="152400" y="4286250"/>
            <a:ext cx="6705600" cy="1917700"/>
          </a:xfrm>
          <a:prstGeom prst="rect">
            <a:avLst/>
          </a:prstGeom>
          <a:noFill/>
          <a:ln w="9525">
            <a:noFill/>
          </a:ln>
        </p:spPr>
        <p:txBody>
          <a:bodyPr>
            <a:spAutoFit/>
          </a:bodyPr>
          <a:lstStyle/>
          <a:p>
            <a:pPr>
              <a:buClr>
                <a:schemeClr val="tx1"/>
              </a:buClr>
              <a:buSzPct val="117000"/>
              <a:buFont typeface="Wingdings" panose="05000000000000000000" pitchFamily="2" charset="2"/>
            </a:pPr>
            <a:r>
              <a:rPr lang="fr-FR" altLang="x-none" sz="2400" dirty="0">
                <a:solidFill>
                  <a:srgbClr val="0033CC"/>
                </a:solidFill>
                <a:latin typeface="Times New Roman" panose="02020603050405020304" charset="0"/>
              </a:rPr>
              <a:t>Concept</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Management Components</a:t>
            </a:r>
            <a:br>
              <a:rPr lang="fr-FR" altLang="x-none" sz="2400" dirty="0">
                <a:solidFill>
                  <a:srgbClr val="0033CC"/>
                </a:solidFill>
                <a:latin typeface="Times New Roman" panose="02020603050405020304" charset="0"/>
              </a:rPr>
            </a:br>
            <a:r>
              <a:rPr lang="fr-FR" altLang="x-none" sz="2400" dirty="0">
                <a:solidFill>
                  <a:srgbClr val="0033CC"/>
                </a:solidFill>
                <a:latin typeface="Times New Roman" panose="02020603050405020304" charset="0"/>
              </a:rPr>
              <a:t>Structure of Management Information (SMI)</a:t>
            </a:r>
          </a:p>
          <a:p>
            <a:pPr>
              <a:buClr>
                <a:schemeClr val="tx1"/>
              </a:buClr>
              <a:buSzPct val="117000"/>
              <a:buFont typeface="Wingdings" panose="05000000000000000000" pitchFamily="2" charset="2"/>
            </a:pPr>
            <a:r>
              <a:rPr sz="2400" dirty="0">
                <a:solidFill>
                  <a:srgbClr val="0033CC"/>
                </a:solidFill>
                <a:latin typeface="Times New Roman" panose="02020603050405020304" charset="0"/>
              </a:rPr>
              <a:t>Management Information Base (MIB)</a:t>
            </a:r>
          </a:p>
          <a:p>
            <a:pPr>
              <a:buClr>
                <a:schemeClr val="tx1"/>
              </a:buClr>
              <a:buSzPct val="117000"/>
              <a:buFont typeface="Wingdings" panose="05000000000000000000" pitchFamily="2" charset="2"/>
            </a:pPr>
            <a:r>
              <a:rPr sz="2400" dirty="0">
                <a:solidFill>
                  <a:srgbClr val="0033CC"/>
                </a:solidFill>
                <a:latin typeface="Times New Roman" panose="02020603050405020304" charset="0"/>
              </a:rPr>
              <a:t>SNMP</a:t>
            </a:r>
          </a:p>
        </p:txBody>
      </p:sp>
      <p:sp>
        <p:nvSpPr>
          <p:cNvPr id="857095" name="Text Box 857094"/>
          <p:cNvSpPr txBox="1"/>
          <p:nvPr/>
        </p:nvSpPr>
        <p:spPr>
          <a:xfrm>
            <a:off x="165100" y="3810000"/>
            <a:ext cx="4862513" cy="519113"/>
          </a:xfrm>
          <a:prstGeom prst="rect">
            <a:avLst/>
          </a:prstGeom>
          <a:noFill/>
          <a:ln w="76200">
            <a:noFill/>
          </a:ln>
        </p:spPr>
        <p:txBody>
          <a:bodyPr wrap="none" anchor="t">
            <a:spAutoFit/>
          </a:bodyPr>
          <a:lstStyle/>
          <a:p>
            <a:pPr algn="ctr"/>
            <a:r>
              <a:rPr sz="2800" i="1" u="sng">
                <a:solidFill>
                  <a:schemeClr val="hlink"/>
                </a:solidFill>
                <a:effectLst>
                  <a:outerShdw blurRad="38100" dist="38100" dir="2700000">
                    <a:srgbClr val="C0C0C0"/>
                  </a:outerShdw>
                </a:effectLst>
                <a:latin typeface="Times New Roman" panose="02020603050405020304" charset="0"/>
              </a:rPr>
              <a:t>Topics discussed in this section: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Straight Connector 860161"/>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0163" name="Straight Connector 860162"/>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0164" name="Text Box 860163"/>
          <p:cNvSpPr txBox="1"/>
          <p:nvPr/>
        </p:nvSpPr>
        <p:spPr>
          <a:xfrm>
            <a:off x="304800" y="762000"/>
            <a:ext cx="1694815" cy="398780"/>
          </a:xfrm>
          <a:prstGeom prst="rect">
            <a:avLst/>
          </a:prstGeom>
          <a:noFill/>
          <a:ln w="9525">
            <a:noFill/>
          </a:ln>
        </p:spPr>
        <p:txBody>
          <a:bodyPr wrap="none" anchor="t">
            <a:spAutoFit/>
          </a:bodyPr>
          <a:lstStyle/>
          <a:p>
            <a:r>
              <a:rPr sz="2000" i="1">
                <a:latin typeface="Times New Roman" panose="02020603050405020304" charset="0"/>
              </a:rPr>
              <a:t>SNMP concept</a:t>
            </a:r>
          </a:p>
        </p:txBody>
      </p:sp>
      <p:sp>
        <p:nvSpPr>
          <p:cNvPr id="860165" name="Straight Connector 860164"/>
          <p:cNvSpPr/>
          <p:nvPr/>
        </p:nvSpPr>
        <p:spPr>
          <a:xfrm>
            <a:off x="152400" y="5747385"/>
            <a:ext cx="8763000" cy="0"/>
          </a:xfrm>
          <a:prstGeom prst="line">
            <a:avLst/>
          </a:prstGeom>
          <a:ln w="76200" cap="flat" cmpd="sng">
            <a:solidFill>
              <a:schemeClr val="hlink"/>
            </a:solidFill>
            <a:prstDash val="solid"/>
            <a:headEnd type="none" w="med" len="med"/>
            <a:tailEnd type="none" w="med" len="med"/>
          </a:ln>
        </p:spPr>
      </p:sp>
      <p:pic>
        <p:nvPicPr>
          <p:cNvPr id="860167" name="Picture 860166"/>
          <p:cNvPicPr>
            <a:picLocks noChangeAspect="1"/>
          </p:cNvPicPr>
          <p:nvPr/>
        </p:nvPicPr>
        <p:blipFill>
          <a:blip r:embed="rId3"/>
          <a:stretch>
            <a:fillRect/>
          </a:stretch>
        </p:blipFill>
        <p:spPr>
          <a:xfrm>
            <a:off x="1193483" y="1283335"/>
            <a:ext cx="6389687" cy="2514600"/>
          </a:xfrm>
          <a:prstGeom prst="rect">
            <a:avLst/>
          </a:prstGeom>
          <a:noFill/>
          <a:ln w="9525">
            <a:noFill/>
          </a:ln>
        </p:spPr>
      </p:pic>
      <p:pic>
        <p:nvPicPr>
          <p:cNvPr id="3" name="Picture 2"/>
          <p:cNvPicPr>
            <a:picLocks noChangeAspect="1"/>
          </p:cNvPicPr>
          <p:nvPr/>
        </p:nvPicPr>
        <p:blipFill>
          <a:blip r:embed="rId4"/>
          <a:stretch>
            <a:fillRect/>
          </a:stretch>
        </p:blipFill>
        <p:spPr>
          <a:xfrm>
            <a:off x="935355" y="4100830"/>
            <a:ext cx="6905625" cy="13430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Straight Connector 861185"/>
          <p:cNvSpPr/>
          <p:nvPr/>
        </p:nvSpPr>
        <p:spPr>
          <a:xfrm>
            <a:off x="152400" y="533400"/>
            <a:ext cx="8763000" cy="0"/>
          </a:xfrm>
          <a:prstGeom prst="line">
            <a:avLst/>
          </a:prstGeom>
          <a:ln w="76200" cap="flat" cmpd="sng">
            <a:solidFill>
              <a:schemeClr val="hlink"/>
            </a:solidFill>
            <a:prstDash val="solid"/>
            <a:headEnd type="none" w="med" len="med"/>
            <a:tailEnd type="none" w="med" len="med"/>
          </a:ln>
        </p:spPr>
      </p:sp>
      <p:sp>
        <p:nvSpPr>
          <p:cNvPr id="861187" name="Straight Connector 861186"/>
          <p:cNvSpPr/>
          <p:nvPr/>
        </p:nvSpPr>
        <p:spPr>
          <a:xfrm>
            <a:off x="152400" y="1371600"/>
            <a:ext cx="8763000" cy="0"/>
          </a:xfrm>
          <a:prstGeom prst="line">
            <a:avLst/>
          </a:prstGeom>
          <a:ln w="19050" cap="flat" cmpd="sng">
            <a:solidFill>
              <a:schemeClr val="hlink"/>
            </a:solidFill>
            <a:prstDash val="solid"/>
            <a:headEnd type="none" w="med" len="med"/>
            <a:tailEnd type="none" w="med" len="med"/>
          </a:ln>
        </p:spPr>
      </p:sp>
      <p:sp>
        <p:nvSpPr>
          <p:cNvPr id="861188" name="Text Box 861187"/>
          <p:cNvSpPr txBox="1"/>
          <p:nvPr/>
        </p:nvSpPr>
        <p:spPr>
          <a:xfrm>
            <a:off x="304800" y="762000"/>
            <a:ext cx="5518785" cy="398780"/>
          </a:xfrm>
          <a:prstGeom prst="rect">
            <a:avLst/>
          </a:prstGeom>
          <a:noFill/>
          <a:ln w="9525">
            <a:noFill/>
          </a:ln>
        </p:spPr>
        <p:txBody>
          <a:bodyPr wrap="none" anchor="t">
            <a:spAutoFit/>
          </a:bodyPr>
          <a:lstStyle/>
          <a:p>
            <a:r>
              <a:rPr sz="2000" i="1">
                <a:latin typeface="Times New Roman" panose="02020603050405020304" charset="0"/>
              </a:rPr>
              <a:t>Components of network management on the Internet</a:t>
            </a:r>
          </a:p>
        </p:txBody>
      </p:sp>
      <p:sp>
        <p:nvSpPr>
          <p:cNvPr id="861189" name="Straight Connector 861188"/>
          <p:cNvSpPr/>
          <p:nvPr/>
        </p:nvSpPr>
        <p:spPr>
          <a:xfrm>
            <a:off x="152400" y="6248400"/>
            <a:ext cx="8763000" cy="0"/>
          </a:xfrm>
          <a:prstGeom prst="line">
            <a:avLst/>
          </a:prstGeom>
          <a:ln w="76200" cap="flat" cmpd="sng">
            <a:solidFill>
              <a:schemeClr val="hlink"/>
            </a:solidFill>
            <a:prstDash val="solid"/>
            <a:headEnd type="none" w="med" len="med"/>
            <a:tailEnd type="none" w="med" len="med"/>
          </a:ln>
        </p:spPr>
      </p:sp>
      <p:pic>
        <p:nvPicPr>
          <p:cNvPr id="861190" name="Picture 861189"/>
          <p:cNvPicPr>
            <a:picLocks noChangeAspect="1"/>
          </p:cNvPicPr>
          <p:nvPr/>
        </p:nvPicPr>
        <p:blipFill>
          <a:blip r:embed="rId3"/>
          <a:stretch>
            <a:fillRect/>
          </a:stretch>
        </p:blipFill>
        <p:spPr>
          <a:xfrm>
            <a:off x="917575" y="2019300"/>
            <a:ext cx="7307263" cy="281781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s 884737"/>
          <p:cNvSpPr/>
          <p:nvPr/>
        </p:nvSpPr>
        <p:spPr>
          <a:xfrm>
            <a:off x="366713" y="107950"/>
            <a:ext cx="438150" cy="474663"/>
          </a:xfrm>
          <a:prstGeom prst="rect">
            <a:avLst/>
          </a:prstGeom>
          <a:solidFill>
            <a:schemeClr val="accent2"/>
          </a:solidFill>
          <a:ln w="9525">
            <a:noFill/>
          </a:ln>
        </p:spPr>
        <p:txBody>
          <a:bodyPr wrap="none" anchor="ctr"/>
          <a:lstStyle/>
          <a:p>
            <a:pPr algn="ctr" eaLnBrk="1" hangingPunct="1"/>
            <a:endParaRPr sz="2400" b="0">
              <a:latin typeface="Tahoma" panose="020B0604030504040204" pitchFamily="34" charset="0"/>
            </a:endParaRPr>
          </a:p>
        </p:txBody>
      </p:sp>
      <p:sp>
        <p:nvSpPr>
          <p:cNvPr id="884739" name="Rectangles 884738"/>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4740" name="Rectangles 884739"/>
          <p:cNvSpPr/>
          <p:nvPr/>
        </p:nvSpPr>
        <p:spPr>
          <a:xfrm>
            <a:off x="490538" y="530225"/>
            <a:ext cx="422275" cy="474663"/>
          </a:xfrm>
          <a:prstGeom prst="rect">
            <a:avLst/>
          </a:prstGeom>
          <a:solidFill>
            <a:schemeClr val="folHlink"/>
          </a:solidFill>
          <a:ln w="9525">
            <a:noFill/>
          </a:ln>
        </p:spPr>
        <p:txBody>
          <a:bodyPr wrap="none" anchor="ctr"/>
          <a:lstStyle/>
          <a:p>
            <a:pPr algn="ctr" eaLnBrk="1" hangingPunct="1"/>
            <a:endParaRPr sz="2400" b="0">
              <a:latin typeface="Tahoma" panose="020B0604030504040204" pitchFamily="34" charset="0"/>
            </a:endParaRPr>
          </a:p>
        </p:txBody>
      </p:sp>
      <p:sp>
        <p:nvSpPr>
          <p:cNvPr id="884741" name="Rectangles 884740"/>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4742" name="Rectangles 884741"/>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4743" name="Rectangles 884742"/>
          <p:cNvSpPr/>
          <p:nvPr/>
        </p:nvSpPr>
        <p:spPr>
          <a:xfrm>
            <a:off x="711200" y="0"/>
            <a:ext cx="31750" cy="1052513"/>
          </a:xfrm>
          <a:prstGeom prst="rect">
            <a:avLst/>
          </a:prstGeom>
          <a:solidFill>
            <a:schemeClr val="bg2"/>
          </a:solidFill>
          <a:ln w="9525">
            <a:noFill/>
          </a:ln>
        </p:spPr>
        <p:txBody>
          <a:bodyPr wrap="none" anchor="ctr"/>
          <a:lstStyle/>
          <a:p>
            <a:pPr algn="ctr" eaLnBrk="1" hangingPunct="1"/>
            <a:endParaRPr sz="2400" b="0">
              <a:latin typeface="Tahoma" panose="020B0604030504040204" pitchFamily="34" charset="0"/>
            </a:endParaRPr>
          </a:p>
        </p:txBody>
      </p:sp>
      <p:sp>
        <p:nvSpPr>
          <p:cNvPr id="884744" name="Rectangles 884743"/>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eaLnBrk="1" hangingPunct="1"/>
            <a:endParaRPr sz="2400" b="0">
              <a:latin typeface="Tahoma" panose="020B0604030504040204" pitchFamily="34" charset="0"/>
            </a:endParaRPr>
          </a:p>
        </p:txBody>
      </p:sp>
      <p:sp>
        <p:nvSpPr>
          <p:cNvPr id="884745" name="Straight Connector 884744"/>
          <p:cNvSpPr/>
          <p:nvPr/>
        </p:nvSpPr>
        <p:spPr>
          <a:xfrm>
            <a:off x="457200" y="2057400"/>
            <a:ext cx="8153400" cy="0"/>
          </a:xfrm>
          <a:prstGeom prst="line">
            <a:avLst/>
          </a:prstGeom>
          <a:ln w="76200" cap="flat" cmpd="sng">
            <a:solidFill>
              <a:srgbClr val="009900"/>
            </a:solidFill>
            <a:prstDash val="solid"/>
            <a:headEnd type="none" w="med" len="med"/>
            <a:tailEnd type="none" w="med" len="med"/>
          </a:ln>
        </p:spPr>
      </p:sp>
      <p:sp>
        <p:nvSpPr>
          <p:cNvPr id="884746" name="Straight Connector 884745"/>
          <p:cNvSpPr/>
          <p:nvPr/>
        </p:nvSpPr>
        <p:spPr>
          <a:xfrm>
            <a:off x="458788" y="4724400"/>
            <a:ext cx="8153400" cy="0"/>
          </a:xfrm>
          <a:prstGeom prst="line">
            <a:avLst/>
          </a:prstGeom>
          <a:ln w="76200" cap="flat" cmpd="sng">
            <a:solidFill>
              <a:srgbClr val="009900"/>
            </a:solidFill>
            <a:prstDash val="solid"/>
            <a:headEnd type="none" w="med" len="med"/>
            <a:tailEnd type="none" w="med" len="med"/>
          </a:ln>
        </p:spPr>
      </p:sp>
      <p:sp>
        <p:nvSpPr>
          <p:cNvPr id="884747" name="Rectangles 884746"/>
          <p:cNvSpPr/>
          <p:nvPr/>
        </p:nvSpPr>
        <p:spPr>
          <a:xfrm>
            <a:off x="495300" y="2149475"/>
            <a:ext cx="8077200" cy="2528888"/>
          </a:xfrm>
          <a:prstGeom prst="rect">
            <a:avLst/>
          </a:prstGeom>
          <a:solidFill>
            <a:srgbClr val="99FF33"/>
          </a:solidFill>
          <a:ln w="76200">
            <a:noFill/>
          </a:ln>
        </p:spPr>
        <p:txBody>
          <a:bodyPr>
            <a:spAutoFit/>
          </a:bodyPr>
          <a:lstStyle/>
          <a:p>
            <a:pPr algn="ctr"/>
            <a:r>
              <a:rPr>
                <a:latin typeface="Arial" panose="020B0604020202020204" pitchFamily="34" charset="0"/>
              </a:rPr>
              <a:t>SNMP defines the format of packets exchanged between a manager and</a:t>
            </a:r>
          </a:p>
          <a:p>
            <a:pPr algn="ctr"/>
            <a:r>
              <a:rPr>
                <a:latin typeface="Arial" panose="020B0604020202020204" pitchFamily="34" charset="0"/>
              </a:rPr>
              <a:t>an agent. It reads and changes the status (values) of objects (variables) </a:t>
            </a:r>
          </a:p>
          <a:p>
            <a:pPr algn="ctr"/>
            <a:r>
              <a:rPr>
                <a:latin typeface="Arial" panose="020B0604020202020204" pitchFamily="34" charset="0"/>
              </a:rPr>
              <a:t>in SNMP packets.</a:t>
            </a:r>
          </a:p>
        </p:txBody>
      </p:sp>
      <p:grpSp>
        <p:nvGrpSpPr>
          <p:cNvPr id="884748" name="Group 884747"/>
          <p:cNvGrpSpPr/>
          <p:nvPr/>
        </p:nvGrpSpPr>
        <p:grpSpPr>
          <a:xfrm>
            <a:off x="457200" y="1447800"/>
            <a:ext cx="1143000" cy="566738"/>
            <a:chOff x="1200" y="1248"/>
            <a:chExt cx="720" cy="357"/>
          </a:xfrm>
        </p:grpSpPr>
        <p:pic>
          <p:nvPicPr>
            <p:cNvPr id="884749" name="Picture 884748"/>
            <p:cNvPicPr>
              <a:picLocks noChangeAspect="1"/>
            </p:cNvPicPr>
            <p:nvPr/>
          </p:nvPicPr>
          <p:blipFill>
            <a:blip r:embed="rId3"/>
            <a:stretch>
              <a:fillRect/>
            </a:stretch>
          </p:blipFill>
          <p:spPr>
            <a:xfrm>
              <a:off x="1200" y="1248"/>
              <a:ext cx="720" cy="357"/>
            </a:xfrm>
            <a:prstGeom prst="rect">
              <a:avLst/>
            </a:prstGeom>
            <a:noFill/>
            <a:ln w="9525">
              <a:noFill/>
            </a:ln>
          </p:spPr>
        </p:pic>
        <p:sp>
          <p:nvSpPr>
            <p:cNvPr id="884750" name="Text Box 884749"/>
            <p:cNvSpPr txBox="1"/>
            <p:nvPr/>
          </p:nvSpPr>
          <p:spPr>
            <a:xfrm>
              <a:off x="1284" y="1248"/>
              <a:ext cx="551" cy="327"/>
            </a:xfrm>
            <a:prstGeom prst="rect">
              <a:avLst/>
            </a:prstGeom>
            <a:noFill/>
            <a:ln w="9525">
              <a:noFill/>
            </a:ln>
          </p:spPr>
          <p:txBody>
            <a:bodyPr wrap="none" anchor="t">
              <a:spAutoFit/>
            </a:bodyPr>
            <a:lstStyle/>
            <a:p>
              <a:r>
                <a:rPr sz="2800" i="1">
                  <a:solidFill>
                    <a:schemeClr val="hlink"/>
                  </a:solidFill>
                  <a:latin typeface="Times New Roman" panose="02020603050405020304" charset="0"/>
                </a:rPr>
                <a:t>Note</a:t>
              </a:r>
            </a:p>
          </p:txBody>
        </p:sp>
      </p:grpSp>
    </p:spTree>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511</Words>
  <Application>Microsoft Office PowerPoint</Application>
  <PresentationFormat>On-screen Show (4:3)</PresentationFormat>
  <Paragraphs>126</Paragraphs>
  <Slides>37</Slides>
  <Notes>33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0</vt:i4>
      </vt:variant>
      <vt:variant>
        <vt:lpstr>Slide Titles</vt:lpstr>
      </vt:variant>
      <vt:variant>
        <vt:i4>37</vt:i4>
      </vt:variant>
    </vt:vector>
  </HeadingPairs>
  <TitlesOfParts>
    <vt:vector size="48" baseType="lpstr">
      <vt:lpstr>宋体</vt:lpstr>
      <vt:lpstr>Arial</vt:lpstr>
      <vt:lpstr>Arial Black</vt:lpstr>
      <vt:lpstr>Tahoma</vt:lpstr>
      <vt:lpstr>Times</vt:lpstr>
      <vt:lpstr>Times New Roman</vt:lpstr>
      <vt:lpstr>Times-Roman</vt:lpstr>
      <vt:lpstr>Verdana</vt:lpstr>
      <vt:lpstr>Wingdings</vt:lpstr>
      <vt:lpstr>1_Default Design</vt:lpstr>
      <vt:lpstr>2_Default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Admin</cp:lastModifiedBy>
  <cp:revision>745</cp:revision>
  <dcterms:created xsi:type="dcterms:W3CDTF">2008-07-27T22:34:00Z</dcterms:created>
  <dcterms:modified xsi:type="dcterms:W3CDTF">2020-10-15T05:10:49Z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